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91" r:id="rId2"/>
    <p:sldId id="268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65" r:id="rId11"/>
    <p:sldId id="364" r:id="rId12"/>
    <p:sldId id="349" r:id="rId13"/>
    <p:sldId id="332" r:id="rId14"/>
    <p:sldId id="340" r:id="rId15"/>
    <p:sldId id="436" r:id="rId16"/>
    <p:sldId id="438" r:id="rId17"/>
    <p:sldId id="437" r:id="rId18"/>
    <p:sldId id="430" r:id="rId19"/>
    <p:sldId id="481" r:id="rId20"/>
    <p:sldId id="482" r:id="rId21"/>
    <p:sldId id="483" r:id="rId22"/>
    <p:sldId id="453" r:id="rId23"/>
    <p:sldId id="454" r:id="rId24"/>
    <p:sldId id="455" r:id="rId25"/>
    <p:sldId id="458" r:id="rId26"/>
    <p:sldId id="457" r:id="rId27"/>
    <p:sldId id="459" r:id="rId28"/>
    <p:sldId id="477" r:id="rId29"/>
    <p:sldId id="484" r:id="rId30"/>
    <p:sldId id="485" r:id="rId31"/>
    <p:sldId id="486" r:id="rId32"/>
    <p:sldId id="478" r:id="rId33"/>
    <p:sldId id="479" r:id="rId34"/>
    <p:sldId id="480" r:id="rId35"/>
    <p:sldId id="469" r:id="rId36"/>
    <p:sldId id="470" r:id="rId37"/>
    <p:sldId id="471" r:id="rId38"/>
    <p:sldId id="474" r:id="rId39"/>
    <p:sldId id="473" r:id="rId40"/>
    <p:sldId id="472" r:id="rId41"/>
    <p:sldId id="467" r:id="rId42"/>
    <p:sldId id="468" r:id="rId43"/>
    <p:sldId id="475" r:id="rId44"/>
    <p:sldId id="476" r:id="rId45"/>
    <p:sldId id="344" r:id="rId46"/>
    <p:sldId id="345" r:id="rId47"/>
    <p:sldId id="346" r:id="rId48"/>
    <p:sldId id="347" r:id="rId49"/>
    <p:sldId id="348" r:id="rId50"/>
    <p:sldId id="388" r:id="rId51"/>
    <p:sldId id="389" r:id="rId52"/>
    <p:sldId id="390" r:id="rId53"/>
    <p:sldId id="391" r:id="rId54"/>
    <p:sldId id="392" r:id="rId55"/>
    <p:sldId id="39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46C"/>
    <a:srgbClr val="52C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39" autoAdjust="0"/>
    <p:restoredTop sz="94643" autoAdjust="0"/>
  </p:normalViewPr>
  <p:slideViewPr>
    <p:cSldViewPr snapToGrid="0" snapToObjects="1">
      <p:cViewPr varScale="1">
        <p:scale>
          <a:sx n="86" d="100"/>
          <a:sy n="86" d="100"/>
        </p:scale>
        <p:origin x="216" y="8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4528A-3764-4E4E-8A6C-EC88D0DCB82C}" type="doc">
      <dgm:prSet loTypeId="urn:microsoft.com/office/officeart/2005/8/layout/lProcess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A07E07E-2EA3-4F67-A84F-5D5D7160886B}">
      <dgm:prSet phldrT="[Text]"/>
      <dgm:spPr/>
      <dgm:t>
        <a:bodyPr/>
        <a:lstStyle/>
        <a:p>
          <a:r>
            <a:rPr lang="en-US" dirty="0" smtClean="0"/>
            <a:t>Day One</a:t>
          </a:r>
          <a:endParaRPr lang="en-US" dirty="0"/>
        </a:p>
      </dgm:t>
    </dgm:pt>
    <dgm:pt modelId="{0C45F477-DE9E-4431-B161-3F4EE4F5B84E}" type="parTrans" cxnId="{A1DB5918-234C-4B79-AD72-FBBA11867D54}">
      <dgm:prSet/>
      <dgm:spPr/>
      <dgm:t>
        <a:bodyPr/>
        <a:lstStyle/>
        <a:p>
          <a:endParaRPr lang="en-US"/>
        </a:p>
      </dgm:t>
    </dgm:pt>
    <dgm:pt modelId="{ADDAD4EC-5370-46BD-8E4B-96A5303DFD2F}" type="sibTrans" cxnId="{A1DB5918-234C-4B79-AD72-FBBA11867D54}">
      <dgm:prSet/>
      <dgm:spPr/>
      <dgm:t>
        <a:bodyPr/>
        <a:lstStyle/>
        <a:p>
          <a:endParaRPr lang="en-US"/>
        </a:p>
      </dgm:t>
    </dgm:pt>
    <dgm:pt modelId="{E879DB40-1B75-4141-8079-27B7535F3DEF}">
      <dgm:prSet phldrT="[Text]"/>
      <dgm:spPr/>
      <dgm:t>
        <a:bodyPr/>
        <a:lstStyle/>
        <a:p>
          <a:r>
            <a:rPr lang="en-US" dirty="0" smtClean="0"/>
            <a:t>BE 16:8</a:t>
          </a:r>
          <a:endParaRPr lang="en-US" dirty="0"/>
        </a:p>
      </dgm:t>
    </dgm:pt>
    <dgm:pt modelId="{EAFF3C38-5A63-4B1C-B55F-D8AA2FE7FE18}" type="parTrans" cxnId="{B86F2E5E-C113-470D-80CA-EA9C5514CB84}">
      <dgm:prSet/>
      <dgm:spPr/>
      <dgm:t>
        <a:bodyPr/>
        <a:lstStyle/>
        <a:p>
          <a:endParaRPr lang="en-US"/>
        </a:p>
      </dgm:t>
    </dgm:pt>
    <dgm:pt modelId="{9305CECD-9FF2-41FC-8DBC-484E7F140FAD}" type="sibTrans" cxnId="{B86F2E5E-C113-470D-80CA-EA9C5514CB84}">
      <dgm:prSet/>
      <dgm:spPr/>
      <dgm:t>
        <a:bodyPr/>
        <a:lstStyle/>
        <a:p>
          <a:endParaRPr lang="en-US"/>
        </a:p>
      </dgm:t>
    </dgm:pt>
    <dgm:pt modelId="{2EC46857-F497-4C37-AC33-4948586DDA5C}">
      <dgm:prSet phldrT="[Text]"/>
      <dgm:spPr/>
      <dgm:t>
        <a:bodyPr/>
        <a:lstStyle/>
        <a:p>
          <a:r>
            <a:rPr lang="en-US" dirty="0" smtClean="0"/>
            <a:t>UZ 16:8</a:t>
          </a:r>
          <a:endParaRPr lang="en-US" dirty="0"/>
        </a:p>
      </dgm:t>
    </dgm:pt>
    <dgm:pt modelId="{1CD2E9F9-A920-4F4B-88A7-F07EC1F13FE9}" type="parTrans" cxnId="{8CD76AA2-A80B-4432-B71E-ED4165607336}">
      <dgm:prSet/>
      <dgm:spPr/>
      <dgm:t>
        <a:bodyPr/>
        <a:lstStyle/>
        <a:p>
          <a:endParaRPr lang="en-US"/>
        </a:p>
      </dgm:t>
    </dgm:pt>
    <dgm:pt modelId="{D7C3177D-3ED1-4D2C-9BAA-63E19A17FFF9}" type="sibTrans" cxnId="{8CD76AA2-A80B-4432-B71E-ED4165607336}">
      <dgm:prSet/>
      <dgm:spPr/>
      <dgm:t>
        <a:bodyPr/>
        <a:lstStyle/>
        <a:p>
          <a:endParaRPr lang="en-US"/>
        </a:p>
      </dgm:t>
    </dgm:pt>
    <dgm:pt modelId="{49007BC4-E847-4878-AD86-EBDDF50F68E0}">
      <dgm:prSet phldrT="[Text]"/>
      <dgm:spPr/>
      <dgm:t>
        <a:bodyPr/>
        <a:lstStyle/>
        <a:p>
          <a:r>
            <a:rPr lang="en-US" dirty="0" smtClean="0"/>
            <a:t>Wandering</a:t>
          </a:r>
          <a:endParaRPr lang="en-US" dirty="0"/>
        </a:p>
      </dgm:t>
    </dgm:pt>
    <dgm:pt modelId="{2AAE42C2-1C44-44E7-8E0C-E7CE6428915C}" type="parTrans" cxnId="{216C4790-C352-4145-A5EF-BC6B2CB3B60D}">
      <dgm:prSet/>
      <dgm:spPr/>
      <dgm:t>
        <a:bodyPr/>
        <a:lstStyle/>
        <a:p>
          <a:endParaRPr lang="en-US"/>
        </a:p>
      </dgm:t>
    </dgm:pt>
    <dgm:pt modelId="{E8B39DD6-C361-4700-8931-1089307186DA}" type="sibTrans" cxnId="{216C4790-C352-4145-A5EF-BC6B2CB3B60D}">
      <dgm:prSet/>
      <dgm:spPr/>
      <dgm:t>
        <a:bodyPr/>
        <a:lstStyle/>
        <a:p>
          <a:endParaRPr lang="en-US"/>
        </a:p>
      </dgm:t>
    </dgm:pt>
    <dgm:pt modelId="{289041B4-53B4-49F0-9569-FA21F4C7C67C}">
      <dgm:prSet phldrT="[Text]"/>
      <dgm:spPr/>
      <dgm:t>
        <a:bodyPr/>
        <a:lstStyle/>
        <a:p>
          <a:r>
            <a:rPr lang="en-US" dirty="0" smtClean="0"/>
            <a:t>BE 16:8</a:t>
          </a:r>
          <a:endParaRPr lang="en-US" dirty="0"/>
        </a:p>
      </dgm:t>
    </dgm:pt>
    <dgm:pt modelId="{A5AF841C-42F9-434A-85CD-886AC6CED896}" type="parTrans" cxnId="{528CB0F0-3AB6-4D79-BAF2-A23EED722010}">
      <dgm:prSet/>
      <dgm:spPr/>
      <dgm:t>
        <a:bodyPr/>
        <a:lstStyle/>
        <a:p>
          <a:endParaRPr lang="en-US"/>
        </a:p>
      </dgm:t>
    </dgm:pt>
    <dgm:pt modelId="{29807E9F-08FD-43F6-BC7E-4AC7F9EEB232}" type="sibTrans" cxnId="{528CB0F0-3AB6-4D79-BAF2-A23EED722010}">
      <dgm:prSet/>
      <dgm:spPr/>
      <dgm:t>
        <a:bodyPr/>
        <a:lstStyle/>
        <a:p>
          <a:endParaRPr lang="en-US"/>
        </a:p>
      </dgm:t>
    </dgm:pt>
    <dgm:pt modelId="{E7F08759-060F-4532-AF73-9EF39C7BAEDB}">
      <dgm:prSet/>
      <dgm:spPr/>
      <dgm:t>
        <a:bodyPr/>
        <a:lstStyle/>
        <a:p>
          <a:r>
            <a:rPr lang="en-US" dirty="0" smtClean="0"/>
            <a:t>UZ 16:8</a:t>
          </a:r>
          <a:endParaRPr lang="en-US" dirty="0"/>
        </a:p>
      </dgm:t>
    </dgm:pt>
    <dgm:pt modelId="{0C4D0A3B-CCDD-4C68-8DEE-9A99A947A43B}" type="parTrans" cxnId="{11EA54BD-2537-4CBB-9B5B-F43A2DDC9960}">
      <dgm:prSet/>
      <dgm:spPr/>
      <dgm:t>
        <a:bodyPr/>
        <a:lstStyle/>
        <a:p>
          <a:endParaRPr lang="en-US"/>
        </a:p>
      </dgm:t>
    </dgm:pt>
    <dgm:pt modelId="{A2F4190B-7E1D-4820-8D9F-82144228065B}" type="sibTrans" cxnId="{11EA54BD-2537-4CBB-9B5B-F43A2DDC9960}">
      <dgm:prSet/>
      <dgm:spPr/>
      <dgm:t>
        <a:bodyPr/>
        <a:lstStyle/>
        <a:p>
          <a:endParaRPr lang="en-US"/>
        </a:p>
      </dgm:t>
    </dgm:pt>
    <dgm:pt modelId="{4239E2CF-58F4-47B5-B683-8789224F852A}" type="pres">
      <dgm:prSet presAssocID="{BC24528A-3764-4E4E-8A6C-EC88D0DCB82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5F9895-2220-44F1-8DFB-1C131087ABAA}" type="pres">
      <dgm:prSet presAssocID="{CA07E07E-2EA3-4F67-A84F-5D5D7160886B}" presName="compNode" presStyleCnt="0"/>
      <dgm:spPr/>
    </dgm:pt>
    <dgm:pt modelId="{67A99FF8-C71C-4A2C-A771-08B9CB23121E}" type="pres">
      <dgm:prSet presAssocID="{CA07E07E-2EA3-4F67-A84F-5D5D7160886B}" presName="aNode" presStyleLbl="bgShp" presStyleIdx="0" presStyleCnt="2"/>
      <dgm:spPr/>
      <dgm:t>
        <a:bodyPr/>
        <a:lstStyle/>
        <a:p>
          <a:endParaRPr lang="en-US"/>
        </a:p>
      </dgm:t>
    </dgm:pt>
    <dgm:pt modelId="{A9689AE4-A129-47D5-8442-522A132E1019}" type="pres">
      <dgm:prSet presAssocID="{CA07E07E-2EA3-4F67-A84F-5D5D7160886B}" presName="textNode" presStyleLbl="bgShp" presStyleIdx="0" presStyleCnt="2"/>
      <dgm:spPr/>
      <dgm:t>
        <a:bodyPr/>
        <a:lstStyle/>
        <a:p>
          <a:endParaRPr lang="en-US"/>
        </a:p>
      </dgm:t>
    </dgm:pt>
    <dgm:pt modelId="{FC26D344-3584-4D5B-B71A-BAC012922455}" type="pres">
      <dgm:prSet presAssocID="{CA07E07E-2EA3-4F67-A84F-5D5D7160886B}" presName="compChildNode" presStyleCnt="0"/>
      <dgm:spPr/>
    </dgm:pt>
    <dgm:pt modelId="{4B9E97E7-BBED-40C0-B0CE-2B4E1B837955}" type="pres">
      <dgm:prSet presAssocID="{CA07E07E-2EA3-4F67-A84F-5D5D7160886B}" presName="theInnerList" presStyleCnt="0"/>
      <dgm:spPr/>
    </dgm:pt>
    <dgm:pt modelId="{8F058CCF-EA07-4360-A703-1B4C849D7DEB}" type="pres">
      <dgm:prSet presAssocID="{E879DB40-1B75-4141-8079-27B7535F3DEF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328C80-2EFB-4BDB-A33B-4DB50EDEB8E4}" type="pres">
      <dgm:prSet presAssocID="{E879DB40-1B75-4141-8079-27B7535F3DEF}" presName="aSpace2" presStyleCnt="0"/>
      <dgm:spPr/>
    </dgm:pt>
    <dgm:pt modelId="{7E7EAEA3-9410-4C57-9DF9-A4D61468FDB1}" type="pres">
      <dgm:prSet presAssocID="{2EC46857-F497-4C37-AC33-4948586DDA5C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5FB4B-0949-4BCC-8AEE-A0B1A393B51C}" type="pres">
      <dgm:prSet presAssocID="{CA07E07E-2EA3-4F67-A84F-5D5D7160886B}" presName="aSpace" presStyleCnt="0"/>
      <dgm:spPr/>
    </dgm:pt>
    <dgm:pt modelId="{8EC2E093-50D3-43C4-8C0D-6517AFF74D82}" type="pres">
      <dgm:prSet presAssocID="{49007BC4-E847-4878-AD86-EBDDF50F68E0}" presName="compNode" presStyleCnt="0"/>
      <dgm:spPr/>
    </dgm:pt>
    <dgm:pt modelId="{952F32CF-8F86-495F-B765-BB817388C31E}" type="pres">
      <dgm:prSet presAssocID="{49007BC4-E847-4878-AD86-EBDDF50F68E0}" presName="aNode" presStyleLbl="bgShp" presStyleIdx="1" presStyleCnt="2"/>
      <dgm:spPr/>
      <dgm:t>
        <a:bodyPr/>
        <a:lstStyle/>
        <a:p>
          <a:endParaRPr lang="en-US"/>
        </a:p>
      </dgm:t>
    </dgm:pt>
    <dgm:pt modelId="{829EAA14-DBDA-40FD-BB4E-429C58D111C3}" type="pres">
      <dgm:prSet presAssocID="{49007BC4-E847-4878-AD86-EBDDF50F68E0}" presName="textNode" presStyleLbl="bgShp" presStyleIdx="1" presStyleCnt="2"/>
      <dgm:spPr/>
      <dgm:t>
        <a:bodyPr/>
        <a:lstStyle/>
        <a:p>
          <a:endParaRPr lang="en-US"/>
        </a:p>
      </dgm:t>
    </dgm:pt>
    <dgm:pt modelId="{EE0BC6FF-0273-40C6-A5D8-844ADC455908}" type="pres">
      <dgm:prSet presAssocID="{49007BC4-E847-4878-AD86-EBDDF50F68E0}" presName="compChildNode" presStyleCnt="0"/>
      <dgm:spPr/>
    </dgm:pt>
    <dgm:pt modelId="{00168E79-6A7B-440F-B35E-520CAD7D21F6}" type="pres">
      <dgm:prSet presAssocID="{49007BC4-E847-4878-AD86-EBDDF50F68E0}" presName="theInnerList" presStyleCnt="0"/>
      <dgm:spPr/>
    </dgm:pt>
    <dgm:pt modelId="{6BEFD8F0-FB56-4A62-BAFB-0024F97FE9B3}" type="pres">
      <dgm:prSet presAssocID="{289041B4-53B4-49F0-9569-FA21F4C7C67C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571F2-5BEF-44EC-9C4F-4D68FB84F1C7}" type="pres">
      <dgm:prSet presAssocID="{289041B4-53B4-49F0-9569-FA21F4C7C67C}" presName="aSpace2" presStyleCnt="0"/>
      <dgm:spPr/>
    </dgm:pt>
    <dgm:pt modelId="{EF26624F-3FCF-4575-A404-C452C1DA1DE2}" type="pres">
      <dgm:prSet presAssocID="{E7F08759-060F-4532-AF73-9EF39C7BAEDB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8E38F2-530E-4B8A-9477-DE7E3D118A83}" type="presOf" srcId="{49007BC4-E847-4878-AD86-EBDDF50F68E0}" destId="{829EAA14-DBDA-40FD-BB4E-429C58D111C3}" srcOrd="1" destOrd="0" presId="urn:microsoft.com/office/officeart/2005/8/layout/lProcess2"/>
    <dgm:cxn modelId="{11EA54BD-2537-4CBB-9B5B-F43A2DDC9960}" srcId="{49007BC4-E847-4878-AD86-EBDDF50F68E0}" destId="{E7F08759-060F-4532-AF73-9EF39C7BAEDB}" srcOrd="1" destOrd="0" parTransId="{0C4D0A3B-CCDD-4C68-8DEE-9A99A947A43B}" sibTransId="{A2F4190B-7E1D-4820-8D9F-82144228065B}"/>
    <dgm:cxn modelId="{B86F2E5E-C113-470D-80CA-EA9C5514CB84}" srcId="{CA07E07E-2EA3-4F67-A84F-5D5D7160886B}" destId="{E879DB40-1B75-4141-8079-27B7535F3DEF}" srcOrd="0" destOrd="0" parTransId="{EAFF3C38-5A63-4B1C-B55F-D8AA2FE7FE18}" sibTransId="{9305CECD-9FF2-41FC-8DBC-484E7F140FAD}"/>
    <dgm:cxn modelId="{528CB0F0-3AB6-4D79-BAF2-A23EED722010}" srcId="{49007BC4-E847-4878-AD86-EBDDF50F68E0}" destId="{289041B4-53B4-49F0-9569-FA21F4C7C67C}" srcOrd="0" destOrd="0" parTransId="{A5AF841C-42F9-434A-85CD-886AC6CED896}" sibTransId="{29807E9F-08FD-43F6-BC7E-4AC7F9EEB232}"/>
    <dgm:cxn modelId="{B269AC1B-D079-4C2E-9406-D4326607D107}" type="presOf" srcId="{CA07E07E-2EA3-4F67-A84F-5D5D7160886B}" destId="{A9689AE4-A129-47D5-8442-522A132E1019}" srcOrd="1" destOrd="0" presId="urn:microsoft.com/office/officeart/2005/8/layout/lProcess2"/>
    <dgm:cxn modelId="{1060D4B5-2DCC-4A62-BEAF-C4D09278679D}" type="presOf" srcId="{E879DB40-1B75-4141-8079-27B7535F3DEF}" destId="{8F058CCF-EA07-4360-A703-1B4C849D7DEB}" srcOrd="0" destOrd="0" presId="urn:microsoft.com/office/officeart/2005/8/layout/lProcess2"/>
    <dgm:cxn modelId="{72C3046F-C24C-4A93-85A6-712683453803}" type="presOf" srcId="{BC24528A-3764-4E4E-8A6C-EC88D0DCB82C}" destId="{4239E2CF-58F4-47B5-B683-8789224F852A}" srcOrd="0" destOrd="0" presId="urn:microsoft.com/office/officeart/2005/8/layout/lProcess2"/>
    <dgm:cxn modelId="{29B9CF14-B1E9-447B-9DC7-9934832FD51E}" type="presOf" srcId="{2EC46857-F497-4C37-AC33-4948586DDA5C}" destId="{7E7EAEA3-9410-4C57-9DF9-A4D61468FDB1}" srcOrd="0" destOrd="0" presId="urn:microsoft.com/office/officeart/2005/8/layout/lProcess2"/>
    <dgm:cxn modelId="{9BAE32EC-BCD5-47E4-AB83-DBF8FA974500}" type="presOf" srcId="{CA07E07E-2EA3-4F67-A84F-5D5D7160886B}" destId="{67A99FF8-C71C-4A2C-A771-08B9CB23121E}" srcOrd="0" destOrd="0" presId="urn:microsoft.com/office/officeart/2005/8/layout/lProcess2"/>
    <dgm:cxn modelId="{7D5DEF3C-0436-4CB7-B4B7-50DADF6F28C1}" type="presOf" srcId="{E7F08759-060F-4532-AF73-9EF39C7BAEDB}" destId="{EF26624F-3FCF-4575-A404-C452C1DA1DE2}" srcOrd="0" destOrd="0" presId="urn:microsoft.com/office/officeart/2005/8/layout/lProcess2"/>
    <dgm:cxn modelId="{0C09D7DC-8B06-4343-A7C1-72935BD2B298}" type="presOf" srcId="{289041B4-53B4-49F0-9569-FA21F4C7C67C}" destId="{6BEFD8F0-FB56-4A62-BAFB-0024F97FE9B3}" srcOrd="0" destOrd="0" presId="urn:microsoft.com/office/officeart/2005/8/layout/lProcess2"/>
    <dgm:cxn modelId="{F5AF1502-F54D-485F-9A75-0595D58F7CCF}" type="presOf" srcId="{49007BC4-E847-4878-AD86-EBDDF50F68E0}" destId="{952F32CF-8F86-495F-B765-BB817388C31E}" srcOrd="0" destOrd="0" presId="urn:microsoft.com/office/officeart/2005/8/layout/lProcess2"/>
    <dgm:cxn modelId="{8CD76AA2-A80B-4432-B71E-ED4165607336}" srcId="{CA07E07E-2EA3-4F67-A84F-5D5D7160886B}" destId="{2EC46857-F497-4C37-AC33-4948586DDA5C}" srcOrd="1" destOrd="0" parTransId="{1CD2E9F9-A920-4F4B-88A7-F07EC1F13FE9}" sibTransId="{D7C3177D-3ED1-4D2C-9BAA-63E19A17FFF9}"/>
    <dgm:cxn modelId="{A1DB5918-234C-4B79-AD72-FBBA11867D54}" srcId="{BC24528A-3764-4E4E-8A6C-EC88D0DCB82C}" destId="{CA07E07E-2EA3-4F67-A84F-5D5D7160886B}" srcOrd="0" destOrd="0" parTransId="{0C45F477-DE9E-4431-B161-3F4EE4F5B84E}" sibTransId="{ADDAD4EC-5370-46BD-8E4B-96A5303DFD2F}"/>
    <dgm:cxn modelId="{216C4790-C352-4145-A5EF-BC6B2CB3B60D}" srcId="{BC24528A-3764-4E4E-8A6C-EC88D0DCB82C}" destId="{49007BC4-E847-4878-AD86-EBDDF50F68E0}" srcOrd="1" destOrd="0" parTransId="{2AAE42C2-1C44-44E7-8E0C-E7CE6428915C}" sibTransId="{E8B39DD6-C361-4700-8931-1089307186DA}"/>
    <dgm:cxn modelId="{D2B31944-C6E8-42F8-8CB4-18000BEF1C02}" type="presParOf" srcId="{4239E2CF-58F4-47B5-B683-8789224F852A}" destId="{CA5F9895-2220-44F1-8DFB-1C131087ABAA}" srcOrd="0" destOrd="0" presId="urn:microsoft.com/office/officeart/2005/8/layout/lProcess2"/>
    <dgm:cxn modelId="{5F4A61F7-C956-46AE-A6B2-50407D48F936}" type="presParOf" srcId="{CA5F9895-2220-44F1-8DFB-1C131087ABAA}" destId="{67A99FF8-C71C-4A2C-A771-08B9CB23121E}" srcOrd="0" destOrd="0" presId="urn:microsoft.com/office/officeart/2005/8/layout/lProcess2"/>
    <dgm:cxn modelId="{3A89D2F7-68DB-425A-A879-DD4190F20BFA}" type="presParOf" srcId="{CA5F9895-2220-44F1-8DFB-1C131087ABAA}" destId="{A9689AE4-A129-47D5-8442-522A132E1019}" srcOrd="1" destOrd="0" presId="urn:microsoft.com/office/officeart/2005/8/layout/lProcess2"/>
    <dgm:cxn modelId="{C55A0B31-54F2-4DA3-875F-7E5D930D84F0}" type="presParOf" srcId="{CA5F9895-2220-44F1-8DFB-1C131087ABAA}" destId="{FC26D344-3584-4D5B-B71A-BAC012922455}" srcOrd="2" destOrd="0" presId="urn:microsoft.com/office/officeart/2005/8/layout/lProcess2"/>
    <dgm:cxn modelId="{3ECB03B5-60D3-4917-A01D-89EDE7ED08F5}" type="presParOf" srcId="{FC26D344-3584-4D5B-B71A-BAC012922455}" destId="{4B9E97E7-BBED-40C0-B0CE-2B4E1B837955}" srcOrd="0" destOrd="0" presId="urn:microsoft.com/office/officeart/2005/8/layout/lProcess2"/>
    <dgm:cxn modelId="{89186439-B34C-4680-B1A4-9801CCE561D8}" type="presParOf" srcId="{4B9E97E7-BBED-40C0-B0CE-2B4E1B837955}" destId="{8F058CCF-EA07-4360-A703-1B4C849D7DEB}" srcOrd="0" destOrd="0" presId="urn:microsoft.com/office/officeart/2005/8/layout/lProcess2"/>
    <dgm:cxn modelId="{43B4072E-9CEF-4C12-8DDE-0FD160344DE1}" type="presParOf" srcId="{4B9E97E7-BBED-40C0-B0CE-2B4E1B837955}" destId="{7F328C80-2EFB-4BDB-A33B-4DB50EDEB8E4}" srcOrd="1" destOrd="0" presId="urn:microsoft.com/office/officeart/2005/8/layout/lProcess2"/>
    <dgm:cxn modelId="{A9CC3A31-4875-43FC-A7CD-865D7849A4C0}" type="presParOf" srcId="{4B9E97E7-BBED-40C0-B0CE-2B4E1B837955}" destId="{7E7EAEA3-9410-4C57-9DF9-A4D61468FDB1}" srcOrd="2" destOrd="0" presId="urn:microsoft.com/office/officeart/2005/8/layout/lProcess2"/>
    <dgm:cxn modelId="{083A43DC-FFA8-4E59-B36F-811B46342D88}" type="presParOf" srcId="{4239E2CF-58F4-47B5-B683-8789224F852A}" destId="{6F45FB4B-0949-4BCC-8AEE-A0B1A393B51C}" srcOrd="1" destOrd="0" presId="urn:microsoft.com/office/officeart/2005/8/layout/lProcess2"/>
    <dgm:cxn modelId="{5F8AA5D7-5F8E-48F4-8E95-6AE2A34B9429}" type="presParOf" srcId="{4239E2CF-58F4-47B5-B683-8789224F852A}" destId="{8EC2E093-50D3-43C4-8C0D-6517AFF74D82}" srcOrd="2" destOrd="0" presId="urn:microsoft.com/office/officeart/2005/8/layout/lProcess2"/>
    <dgm:cxn modelId="{B4A31DBD-033E-423A-9A7A-5F98EBE199FD}" type="presParOf" srcId="{8EC2E093-50D3-43C4-8C0D-6517AFF74D82}" destId="{952F32CF-8F86-495F-B765-BB817388C31E}" srcOrd="0" destOrd="0" presId="urn:microsoft.com/office/officeart/2005/8/layout/lProcess2"/>
    <dgm:cxn modelId="{B277A7F1-E648-4DB3-8927-4E00900EBBF4}" type="presParOf" srcId="{8EC2E093-50D3-43C4-8C0D-6517AFF74D82}" destId="{829EAA14-DBDA-40FD-BB4E-429C58D111C3}" srcOrd="1" destOrd="0" presId="urn:microsoft.com/office/officeart/2005/8/layout/lProcess2"/>
    <dgm:cxn modelId="{D3DFCB24-1FD7-4B6D-859A-F4867F41E176}" type="presParOf" srcId="{8EC2E093-50D3-43C4-8C0D-6517AFF74D82}" destId="{EE0BC6FF-0273-40C6-A5D8-844ADC455908}" srcOrd="2" destOrd="0" presId="urn:microsoft.com/office/officeart/2005/8/layout/lProcess2"/>
    <dgm:cxn modelId="{0AD8D6CD-0E35-4B11-AAC9-1DF82E81672F}" type="presParOf" srcId="{EE0BC6FF-0273-40C6-A5D8-844ADC455908}" destId="{00168E79-6A7B-440F-B35E-520CAD7D21F6}" srcOrd="0" destOrd="0" presId="urn:microsoft.com/office/officeart/2005/8/layout/lProcess2"/>
    <dgm:cxn modelId="{B82ADC80-3BA7-4D3A-85DF-27594F962580}" type="presParOf" srcId="{00168E79-6A7B-440F-B35E-520CAD7D21F6}" destId="{6BEFD8F0-FB56-4A62-BAFB-0024F97FE9B3}" srcOrd="0" destOrd="0" presId="urn:microsoft.com/office/officeart/2005/8/layout/lProcess2"/>
    <dgm:cxn modelId="{10B09F67-639A-47D7-BFB5-9E6EC6082C94}" type="presParOf" srcId="{00168E79-6A7B-440F-B35E-520CAD7D21F6}" destId="{94E571F2-5BEF-44EC-9C4F-4D68FB84F1C7}" srcOrd="1" destOrd="0" presId="urn:microsoft.com/office/officeart/2005/8/layout/lProcess2"/>
    <dgm:cxn modelId="{124CCDF1-7006-4811-BBD8-244BED6D9605}" type="presParOf" srcId="{00168E79-6A7B-440F-B35E-520CAD7D21F6}" destId="{EF26624F-3FCF-4575-A404-C452C1DA1DE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24528A-3764-4E4E-8A6C-EC88D0DCB82C}" type="doc">
      <dgm:prSet loTypeId="urn:microsoft.com/office/officeart/2005/8/layout/lProcess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A07E07E-2EA3-4F67-A84F-5D5D7160886B}">
      <dgm:prSet phldrT="[Text]"/>
      <dgm:spPr/>
      <dgm:t>
        <a:bodyPr/>
        <a:lstStyle/>
        <a:p>
          <a:r>
            <a:rPr lang="en-US" dirty="0" smtClean="0"/>
            <a:t>Day One</a:t>
          </a:r>
          <a:endParaRPr lang="en-US" dirty="0"/>
        </a:p>
      </dgm:t>
    </dgm:pt>
    <dgm:pt modelId="{0C45F477-DE9E-4431-B161-3F4EE4F5B84E}" type="parTrans" cxnId="{A1DB5918-234C-4B79-AD72-FBBA11867D54}">
      <dgm:prSet/>
      <dgm:spPr/>
      <dgm:t>
        <a:bodyPr/>
        <a:lstStyle/>
        <a:p>
          <a:endParaRPr lang="en-US"/>
        </a:p>
      </dgm:t>
    </dgm:pt>
    <dgm:pt modelId="{ADDAD4EC-5370-46BD-8E4B-96A5303DFD2F}" type="sibTrans" cxnId="{A1DB5918-234C-4B79-AD72-FBBA11867D54}">
      <dgm:prSet/>
      <dgm:spPr/>
      <dgm:t>
        <a:bodyPr/>
        <a:lstStyle/>
        <a:p>
          <a:endParaRPr lang="en-US"/>
        </a:p>
      </dgm:t>
    </dgm:pt>
    <dgm:pt modelId="{E879DB40-1B75-4141-8079-27B7535F3DEF}">
      <dgm:prSet phldrT="[Text]"/>
      <dgm:spPr/>
      <dgm:t>
        <a:bodyPr/>
        <a:lstStyle/>
        <a:p>
          <a:r>
            <a:rPr lang="en-US" dirty="0" smtClean="0"/>
            <a:t>BE 16:8</a:t>
          </a:r>
          <a:endParaRPr lang="en-US" dirty="0"/>
        </a:p>
      </dgm:t>
    </dgm:pt>
    <dgm:pt modelId="{EAFF3C38-5A63-4B1C-B55F-D8AA2FE7FE18}" type="parTrans" cxnId="{B86F2E5E-C113-470D-80CA-EA9C5514CB84}">
      <dgm:prSet/>
      <dgm:spPr/>
      <dgm:t>
        <a:bodyPr/>
        <a:lstStyle/>
        <a:p>
          <a:endParaRPr lang="en-US"/>
        </a:p>
      </dgm:t>
    </dgm:pt>
    <dgm:pt modelId="{9305CECD-9FF2-41FC-8DBC-484E7F140FAD}" type="sibTrans" cxnId="{B86F2E5E-C113-470D-80CA-EA9C5514CB84}">
      <dgm:prSet/>
      <dgm:spPr/>
      <dgm:t>
        <a:bodyPr/>
        <a:lstStyle/>
        <a:p>
          <a:endParaRPr lang="en-US"/>
        </a:p>
      </dgm:t>
    </dgm:pt>
    <dgm:pt modelId="{2EC46857-F497-4C37-AC33-4948586DDA5C}">
      <dgm:prSet phldrT="[Text]"/>
      <dgm:spPr/>
      <dgm:t>
        <a:bodyPr/>
        <a:lstStyle/>
        <a:p>
          <a:r>
            <a:rPr lang="en-US" dirty="0" smtClean="0"/>
            <a:t>UZ 16:8</a:t>
          </a:r>
          <a:endParaRPr lang="en-US" dirty="0"/>
        </a:p>
      </dgm:t>
    </dgm:pt>
    <dgm:pt modelId="{1CD2E9F9-A920-4F4B-88A7-F07EC1F13FE9}" type="parTrans" cxnId="{8CD76AA2-A80B-4432-B71E-ED4165607336}">
      <dgm:prSet/>
      <dgm:spPr/>
      <dgm:t>
        <a:bodyPr/>
        <a:lstStyle/>
        <a:p>
          <a:endParaRPr lang="en-US"/>
        </a:p>
      </dgm:t>
    </dgm:pt>
    <dgm:pt modelId="{D7C3177D-3ED1-4D2C-9BAA-63E19A17FFF9}" type="sibTrans" cxnId="{8CD76AA2-A80B-4432-B71E-ED4165607336}">
      <dgm:prSet/>
      <dgm:spPr/>
      <dgm:t>
        <a:bodyPr/>
        <a:lstStyle/>
        <a:p>
          <a:endParaRPr lang="en-US"/>
        </a:p>
      </dgm:t>
    </dgm:pt>
    <dgm:pt modelId="{49007BC4-E847-4878-AD86-EBDDF50F68E0}">
      <dgm:prSet phldrT="[Text]"/>
      <dgm:spPr/>
      <dgm:t>
        <a:bodyPr/>
        <a:lstStyle/>
        <a:p>
          <a:r>
            <a:rPr lang="en-US" dirty="0" smtClean="0"/>
            <a:t>Wandering</a:t>
          </a:r>
          <a:endParaRPr lang="en-US" dirty="0"/>
        </a:p>
      </dgm:t>
    </dgm:pt>
    <dgm:pt modelId="{2AAE42C2-1C44-44E7-8E0C-E7CE6428915C}" type="parTrans" cxnId="{216C4790-C352-4145-A5EF-BC6B2CB3B60D}">
      <dgm:prSet/>
      <dgm:spPr/>
      <dgm:t>
        <a:bodyPr/>
        <a:lstStyle/>
        <a:p>
          <a:endParaRPr lang="en-US"/>
        </a:p>
      </dgm:t>
    </dgm:pt>
    <dgm:pt modelId="{E8B39DD6-C361-4700-8931-1089307186DA}" type="sibTrans" cxnId="{216C4790-C352-4145-A5EF-BC6B2CB3B60D}">
      <dgm:prSet/>
      <dgm:spPr/>
      <dgm:t>
        <a:bodyPr/>
        <a:lstStyle/>
        <a:p>
          <a:endParaRPr lang="en-US"/>
        </a:p>
      </dgm:t>
    </dgm:pt>
    <dgm:pt modelId="{289041B4-53B4-49F0-9569-FA21F4C7C67C}">
      <dgm:prSet phldrT="[Text]"/>
      <dgm:spPr/>
      <dgm:t>
        <a:bodyPr/>
        <a:lstStyle/>
        <a:p>
          <a:r>
            <a:rPr lang="en-US" dirty="0" smtClean="0"/>
            <a:t>BE 16:8</a:t>
          </a:r>
          <a:endParaRPr lang="en-US" dirty="0"/>
        </a:p>
      </dgm:t>
    </dgm:pt>
    <dgm:pt modelId="{A5AF841C-42F9-434A-85CD-886AC6CED896}" type="parTrans" cxnId="{528CB0F0-3AB6-4D79-BAF2-A23EED722010}">
      <dgm:prSet/>
      <dgm:spPr/>
      <dgm:t>
        <a:bodyPr/>
        <a:lstStyle/>
        <a:p>
          <a:endParaRPr lang="en-US"/>
        </a:p>
      </dgm:t>
    </dgm:pt>
    <dgm:pt modelId="{29807E9F-08FD-43F6-BC7E-4AC7F9EEB232}" type="sibTrans" cxnId="{528CB0F0-3AB6-4D79-BAF2-A23EED722010}">
      <dgm:prSet/>
      <dgm:spPr/>
      <dgm:t>
        <a:bodyPr/>
        <a:lstStyle/>
        <a:p>
          <a:endParaRPr lang="en-US"/>
        </a:p>
      </dgm:t>
    </dgm:pt>
    <dgm:pt modelId="{E7F08759-060F-4532-AF73-9EF39C7BAEDB}">
      <dgm:prSet/>
      <dgm:spPr/>
      <dgm:t>
        <a:bodyPr/>
        <a:lstStyle/>
        <a:p>
          <a:r>
            <a:rPr lang="en-US" dirty="0" smtClean="0"/>
            <a:t>UZ 16:8</a:t>
          </a:r>
          <a:endParaRPr lang="en-US" dirty="0"/>
        </a:p>
      </dgm:t>
    </dgm:pt>
    <dgm:pt modelId="{0C4D0A3B-CCDD-4C68-8DEE-9A99A947A43B}" type="parTrans" cxnId="{11EA54BD-2537-4CBB-9B5B-F43A2DDC9960}">
      <dgm:prSet/>
      <dgm:spPr/>
      <dgm:t>
        <a:bodyPr/>
        <a:lstStyle/>
        <a:p>
          <a:endParaRPr lang="en-US"/>
        </a:p>
      </dgm:t>
    </dgm:pt>
    <dgm:pt modelId="{A2F4190B-7E1D-4820-8D9F-82144228065B}" type="sibTrans" cxnId="{11EA54BD-2537-4CBB-9B5B-F43A2DDC9960}">
      <dgm:prSet/>
      <dgm:spPr/>
      <dgm:t>
        <a:bodyPr/>
        <a:lstStyle/>
        <a:p>
          <a:endParaRPr lang="en-US"/>
        </a:p>
      </dgm:t>
    </dgm:pt>
    <dgm:pt modelId="{4239E2CF-58F4-47B5-B683-8789224F852A}" type="pres">
      <dgm:prSet presAssocID="{BC24528A-3764-4E4E-8A6C-EC88D0DCB82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5F9895-2220-44F1-8DFB-1C131087ABAA}" type="pres">
      <dgm:prSet presAssocID="{CA07E07E-2EA3-4F67-A84F-5D5D7160886B}" presName="compNode" presStyleCnt="0"/>
      <dgm:spPr/>
    </dgm:pt>
    <dgm:pt modelId="{67A99FF8-C71C-4A2C-A771-08B9CB23121E}" type="pres">
      <dgm:prSet presAssocID="{CA07E07E-2EA3-4F67-A84F-5D5D7160886B}" presName="aNode" presStyleLbl="bgShp" presStyleIdx="0" presStyleCnt="2"/>
      <dgm:spPr/>
      <dgm:t>
        <a:bodyPr/>
        <a:lstStyle/>
        <a:p>
          <a:endParaRPr lang="en-US"/>
        </a:p>
      </dgm:t>
    </dgm:pt>
    <dgm:pt modelId="{A9689AE4-A129-47D5-8442-522A132E1019}" type="pres">
      <dgm:prSet presAssocID="{CA07E07E-2EA3-4F67-A84F-5D5D7160886B}" presName="textNode" presStyleLbl="bgShp" presStyleIdx="0" presStyleCnt="2"/>
      <dgm:spPr/>
      <dgm:t>
        <a:bodyPr/>
        <a:lstStyle/>
        <a:p>
          <a:endParaRPr lang="en-US"/>
        </a:p>
      </dgm:t>
    </dgm:pt>
    <dgm:pt modelId="{FC26D344-3584-4D5B-B71A-BAC012922455}" type="pres">
      <dgm:prSet presAssocID="{CA07E07E-2EA3-4F67-A84F-5D5D7160886B}" presName="compChildNode" presStyleCnt="0"/>
      <dgm:spPr/>
    </dgm:pt>
    <dgm:pt modelId="{4B9E97E7-BBED-40C0-B0CE-2B4E1B837955}" type="pres">
      <dgm:prSet presAssocID="{CA07E07E-2EA3-4F67-A84F-5D5D7160886B}" presName="theInnerList" presStyleCnt="0"/>
      <dgm:spPr/>
    </dgm:pt>
    <dgm:pt modelId="{8F058CCF-EA07-4360-A703-1B4C849D7DEB}" type="pres">
      <dgm:prSet presAssocID="{E879DB40-1B75-4141-8079-27B7535F3DEF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328C80-2EFB-4BDB-A33B-4DB50EDEB8E4}" type="pres">
      <dgm:prSet presAssocID="{E879DB40-1B75-4141-8079-27B7535F3DEF}" presName="aSpace2" presStyleCnt="0"/>
      <dgm:spPr/>
    </dgm:pt>
    <dgm:pt modelId="{7E7EAEA3-9410-4C57-9DF9-A4D61468FDB1}" type="pres">
      <dgm:prSet presAssocID="{2EC46857-F497-4C37-AC33-4948586DDA5C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5FB4B-0949-4BCC-8AEE-A0B1A393B51C}" type="pres">
      <dgm:prSet presAssocID="{CA07E07E-2EA3-4F67-A84F-5D5D7160886B}" presName="aSpace" presStyleCnt="0"/>
      <dgm:spPr/>
    </dgm:pt>
    <dgm:pt modelId="{8EC2E093-50D3-43C4-8C0D-6517AFF74D82}" type="pres">
      <dgm:prSet presAssocID="{49007BC4-E847-4878-AD86-EBDDF50F68E0}" presName="compNode" presStyleCnt="0"/>
      <dgm:spPr/>
    </dgm:pt>
    <dgm:pt modelId="{952F32CF-8F86-495F-B765-BB817388C31E}" type="pres">
      <dgm:prSet presAssocID="{49007BC4-E847-4878-AD86-EBDDF50F68E0}" presName="aNode" presStyleLbl="bgShp" presStyleIdx="1" presStyleCnt="2"/>
      <dgm:spPr/>
      <dgm:t>
        <a:bodyPr/>
        <a:lstStyle/>
        <a:p>
          <a:endParaRPr lang="en-US"/>
        </a:p>
      </dgm:t>
    </dgm:pt>
    <dgm:pt modelId="{829EAA14-DBDA-40FD-BB4E-429C58D111C3}" type="pres">
      <dgm:prSet presAssocID="{49007BC4-E847-4878-AD86-EBDDF50F68E0}" presName="textNode" presStyleLbl="bgShp" presStyleIdx="1" presStyleCnt="2"/>
      <dgm:spPr/>
      <dgm:t>
        <a:bodyPr/>
        <a:lstStyle/>
        <a:p>
          <a:endParaRPr lang="en-US"/>
        </a:p>
      </dgm:t>
    </dgm:pt>
    <dgm:pt modelId="{EE0BC6FF-0273-40C6-A5D8-844ADC455908}" type="pres">
      <dgm:prSet presAssocID="{49007BC4-E847-4878-AD86-EBDDF50F68E0}" presName="compChildNode" presStyleCnt="0"/>
      <dgm:spPr/>
    </dgm:pt>
    <dgm:pt modelId="{00168E79-6A7B-440F-B35E-520CAD7D21F6}" type="pres">
      <dgm:prSet presAssocID="{49007BC4-E847-4878-AD86-EBDDF50F68E0}" presName="theInnerList" presStyleCnt="0"/>
      <dgm:spPr/>
    </dgm:pt>
    <dgm:pt modelId="{6BEFD8F0-FB56-4A62-BAFB-0024F97FE9B3}" type="pres">
      <dgm:prSet presAssocID="{289041B4-53B4-49F0-9569-FA21F4C7C67C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571F2-5BEF-44EC-9C4F-4D68FB84F1C7}" type="pres">
      <dgm:prSet presAssocID="{289041B4-53B4-49F0-9569-FA21F4C7C67C}" presName="aSpace2" presStyleCnt="0"/>
      <dgm:spPr/>
    </dgm:pt>
    <dgm:pt modelId="{EF26624F-3FCF-4575-A404-C452C1DA1DE2}" type="pres">
      <dgm:prSet presAssocID="{E7F08759-060F-4532-AF73-9EF39C7BAEDB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EA54BD-2537-4CBB-9B5B-F43A2DDC9960}" srcId="{49007BC4-E847-4878-AD86-EBDDF50F68E0}" destId="{E7F08759-060F-4532-AF73-9EF39C7BAEDB}" srcOrd="1" destOrd="0" parTransId="{0C4D0A3B-CCDD-4C68-8DEE-9A99A947A43B}" sibTransId="{A2F4190B-7E1D-4820-8D9F-82144228065B}"/>
    <dgm:cxn modelId="{727A4B3F-EF27-4650-AF14-67D38535544C}" type="presOf" srcId="{CA07E07E-2EA3-4F67-A84F-5D5D7160886B}" destId="{67A99FF8-C71C-4A2C-A771-08B9CB23121E}" srcOrd="0" destOrd="0" presId="urn:microsoft.com/office/officeart/2005/8/layout/lProcess2"/>
    <dgm:cxn modelId="{B9B4DAFF-2FA2-447E-B9C0-CABC37104CB1}" type="presOf" srcId="{2EC46857-F497-4C37-AC33-4948586DDA5C}" destId="{7E7EAEA3-9410-4C57-9DF9-A4D61468FDB1}" srcOrd="0" destOrd="0" presId="urn:microsoft.com/office/officeart/2005/8/layout/lProcess2"/>
    <dgm:cxn modelId="{B86F2E5E-C113-470D-80CA-EA9C5514CB84}" srcId="{CA07E07E-2EA3-4F67-A84F-5D5D7160886B}" destId="{E879DB40-1B75-4141-8079-27B7535F3DEF}" srcOrd="0" destOrd="0" parTransId="{EAFF3C38-5A63-4B1C-B55F-D8AA2FE7FE18}" sibTransId="{9305CECD-9FF2-41FC-8DBC-484E7F140FAD}"/>
    <dgm:cxn modelId="{528CB0F0-3AB6-4D79-BAF2-A23EED722010}" srcId="{49007BC4-E847-4878-AD86-EBDDF50F68E0}" destId="{289041B4-53B4-49F0-9569-FA21F4C7C67C}" srcOrd="0" destOrd="0" parTransId="{A5AF841C-42F9-434A-85CD-886AC6CED896}" sibTransId="{29807E9F-08FD-43F6-BC7E-4AC7F9EEB232}"/>
    <dgm:cxn modelId="{61E66340-BFC1-4E85-8628-0D74D43EFC81}" type="presOf" srcId="{49007BC4-E847-4878-AD86-EBDDF50F68E0}" destId="{829EAA14-DBDA-40FD-BB4E-429C58D111C3}" srcOrd="1" destOrd="0" presId="urn:microsoft.com/office/officeart/2005/8/layout/lProcess2"/>
    <dgm:cxn modelId="{0E82C285-B89B-4E2D-A765-E236BDE91870}" type="presOf" srcId="{BC24528A-3764-4E4E-8A6C-EC88D0DCB82C}" destId="{4239E2CF-58F4-47B5-B683-8789224F852A}" srcOrd="0" destOrd="0" presId="urn:microsoft.com/office/officeart/2005/8/layout/lProcess2"/>
    <dgm:cxn modelId="{D2463927-2396-42CC-9C2E-1B6F980D133A}" type="presOf" srcId="{E7F08759-060F-4532-AF73-9EF39C7BAEDB}" destId="{EF26624F-3FCF-4575-A404-C452C1DA1DE2}" srcOrd="0" destOrd="0" presId="urn:microsoft.com/office/officeart/2005/8/layout/lProcess2"/>
    <dgm:cxn modelId="{5F300DC3-4E59-44E4-943B-7D9FE7077C47}" type="presOf" srcId="{289041B4-53B4-49F0-9569-FA21F4C7C67C}" destId="{6BEFD8F0-FB56-4A62-BAFB-0024F97FE9B3}" srcOrd="0" destOrd="0" presId="urn:microsoft.com/office/officeart/2005/8/layout/lProcess2"/>
    <dgm:cxn modelId="{8CD76AA2-A80B-4432-B71E-ED4165607336}" srcId="{CA07E07E-2EA3-4F67-A84F-5D5D7160886B}" destId="{2EC46857-F497-4C37-AC33-4948586DDA5C}" srcOrd="1" destOrd="0" parTransId="{1CD2E9F9-A920-4F4B-88A7-F07EC1F13FE9}" sibTransId="{D7C3177D-3ED1-4D2C-9BAA-63E19A17FFF9}"/>
    <dgm:cxn modelId="{0565DF75-6ECD-41D6-8044-935598877D66}" type="presOf" srcId="{CA07E07E-2EA3-4F67-A84F-5D5D7160886B}" destId="{A9689AE4-A129-47D5-8442-522A132E1019}" srcOrd="1" destOrd="0" presId="urn:microsoft.com/office/officeart/2005/8/layout/lProcess2"/>
    <dgm:cxn modelId="{321E10AF-907C-4A70-BE50-774B4835103C}" type="presOf" srcId="{49007BC4-E847-4878-AD86-EBDDF50F68E0}" destId="{952F32CF-8F86-495F-B765-BB817388C31E}" srcOrd="0" destOrd="0" presId="urn:microsoft.com/office/officeart/2005/8/layout/lProcess2"/>
    <dgm:cxn modelId="{A1DB5918-234C-4B79-AD72-FBBA11867D54}" srcId="{BC24528A-3764-4E4E-8A6C-EC88D0DCB82C}" destId="{CA07E07E-2EA3-4F67-A84F-5D5D7160886B}" srcOrd="0" destOrd="0" parTransId="{0C45F477-DE9E-4431-B161-3F4EE4F5B84E}" sibTransId="{ADDAD4EC-5370-46BD-8E4B-96A5303DFD2F}"/>
    <dgm:cxn modelId="{C8A61D7F-D236-4DB5-9E8B-855265136255}" type="presOf" srcId="{E879DB40-1B75-4141-8079-27B7535F3DEF}" destId="{8F058CCF-EA07-4360-A703-1B4C849D7DEB}" srcOrd="0" destOrd="0" presId="urn:microsoft.com/office/officeart/2005/8/layout/lProcess2"/>
    <dgm:cxn modelId="{216C4790-C352-4145-A5EF-BC6B2CB3B60D}" srcId="{BC24528A-3764-4E4E-8A6C-EC88D0DCB82C}" destId="{49007BC4-E847-4878-AD86-EBDDF50F68E0}" srcOrd="1" destOrd="0" parTransId="{2AAE42C2-1C44-44E7-8E0C-E7CE6428915C}" sibTransId="{E8B39DD6-C361-4700-8931-1089307186DA}"/>
    <dgm:cxn modelId="{50CFB87C-7D7A-4478-AF86-ECA9316EF7F3}" type="presParOf" srcId="{4239E2CF-58F4-47B5-B683-8789224F852A}" destId="{CA5F9895-2220-44F1-8DFB-1C131087ABAA}" srcOrd="0" destOrd="0" presId="urn:microsoft.com/office/officeart/2005/8/layout/lProcess2"/>
    <dgm:cxn modelId="{C817CA11-F126-4CA7-8ACF-17A95579F52F}" type="presParOf" srcId="{CA5F9895-2220-44F1-8DFB-1C131087ABAA}" destId="{67A99FF8-C71C-4A2C-A771-08B9CB23121E}" srcOrd="0" destOrd="0" presId="urn:microsoft.com/office/officeart/2005/8/layout/lProcess2"/>
    <dgm:cxn modelId="{CA5A02AD-A214-4CED-AD8E-55C53D42363D}" type="presParOf" srcId="{CA5F9895-2220-44F1-8DFB-1C131087ABAA}" destId="{A9689AE4-A129-47D5-8442-522A132E1019}" srcOrd="1" destOrd="0" presId="urn:microsoft.com/office/officeart/2005/8/layout/lProcess2"/>
    <dgm:cxn modelId="{E7C7758C-4222-479D-A673-75A10247C014}" type="presParOf" srcId="{CA5F9895-2220-44F1-8DFB-1C131087ABAA}" destId="{FC26D344-3584-4D5B-B71A-BAC012922455}" srcOrd="2" destOrd="0" presId="urn:microsoft.com/office/officeart/2005/8/layout/lProcess2"/>
    <dgm:cxn modelId="{AB425A0F-40A9-41DC-BE94-013F49F1F044}" type="presParOf" srcId="{FC26D344-3584-4D5B-B71A-BAC012922455}" destId="{4B9E97E7-BBED-40C0-B0CE-2B4E1B837955}" srcOrd="0" destOrd="0" presId="urn:microsoft.com/office/officeart/2005/8/layout/lProcess2"/>
    <dgm:cxn modelId="{A872A8CB-D2B8-4CB5-A24D-B5E04ABFCA83}" type="presParOf" srcId="{4B9E97E7-BBED-40C0-B0CE-2B4E1B837955}" destId="{8F058CCF-EA07-4360-A703-1B4C849D7DEB}" srcOrd="0" destOrd="0" presId="urn:microsoft.com/office/officeart/2005/8/layout/lProcess2"/>
    <dgm:cxn modelId="{B1A6967C-32CD-4CC1-861F-52D8C70DF3EF}" type="presParOf" srcId="{4B9E97E7-BBED-40C0-B0CE-2B4E1B837955}" destId="{7F328C80-2EFB-4BDB-A33B-4DB50EDEB8E4}" srcOrd="1" destOrd="0" presId="urn:microsoft.com/office/officeart/2005/8/layout/lProcess2"/>
    <dgm:cxn modelId="{B4FA49B4-3026-44F6-9A96-891A7CE12840}" type="presParOf" srcId="{4B9E97E7-BBED-40C0-B0CE-2B4E1B837955}" destId="{7E7EAEA3-9410-4C57-9DF9-A4D61468FDB1}" srcOrd="2" destOrd="0" presId="urn:microsoft.com/office/officeart/2005/8/layout/lProcess2"/>
    <dgm:cxn modelId="{73D2DFFB-8081-4C36-8341-91A1145C9E8F}" type="presParOf" srcId="{4239E2CF-58F4-47B5-B683-8789224F852A}" destId="{6F45FB4B-0949-4BCC-8AEE-A0B1A393B51C}" srcOrd="1" destOrd="0" presId="urn:microsoft.com/office/officeart/2005/8/layout/lProcess2"/>
    <dgm:cxn modelId="{5527AE67-72CA-45C5-8A69-C24C6A2F3B46}" type="presParOf" srcId="{4239E2CF-58F4-47B5-B683-8789224F852A}" destId="{8EC2E093-50D3-43C4-8C0D-6517AFF74D82}" srcOrd="2" destOrd="0" presId="urn:microsoft.com/office/officeart/2005/8/layout/lProcess2"/>
    <dgm:cxn modelId="{3C86CA55-1141-43E5-BB6C-4C943EEC5E42}" type="presParOf" srcId="{8EC2E093-50D3-43C4-8C0D-6517AFF74D82}" destId="{952F32CF-8F86-495F-B765-BB817388C31E}" srcOrd="0" destOrd="0" presId="urn:microsoft.com/office/officeart/2005/8/layout/lProcess2"/>
    <dgm:cxn modelId="{77624B77-1FBB-49F7-9B0C-5F39583DDA0A}" type="presParOf" srcId="{8EC2E093-50D3-43C4-8C0D-6517AFF74D82}" destId="{829EAA14-DBDA-40FD-BB4E-429C58D111C3}" srcOrd="1" destOrd="0" presId="urn:microsoft.com/office/officeart/2005/8/layout/lProcess2"/>
    <dgm:cxn modelId="{8BA8FABE-B603-49CB-B2F0-A061C6CD3362}" type="presParOf" srcId="{8EC2E093-50D3-43C4-8C0D-6517AFF74D82}" destId="{EE0BC6FF-0273-40C6-A5D8-844ADC455908}" srcOrd="2" destOrd="0" presId="urn:microsoft.com/office/officeart/2005/8/layout/lProcess2"/>
    <dgm:cxn modelId="{972E9F01-E08C-4540-B888-BAA3FE519854}" type="presParOf" srcId="{EE0BC6FF-0273-40C6-A5D8-844ADC455908}" destId="{00168E79-6A7B-440F-B35E-520CAD7D21F6}" srcOrd="0" destOrd="0" presId="urn:microsoft.com/office/officeart/2005/8/layout/lProcess2"/>
    <dgm:cxn modelId="{5366DF78-6F17-4D8B-91AD-F44CE3364883}" type="presParOf" srcId="{00168E79-6A7B-440F-B35E-520CAD7D21F6}" destId="{6BEFD8F0-FB56-4A62-BAFB-0024F97FE9B3}" srcOrd="0" destOrd="0" presId="urn:microsoft.com/office/officeart/2005/8/layout/lProcess2"/>
    <dgm:cxn modelId="{7A951BC6-2BBC-4E13-B2CE-426F547202D2}" type="presParOf" srcId="{00168E79-6A7B-440F-B35E-520CAD7D21F6}" destId="{94E571F2-5BEF-44EC-9C4F-4D68FB84F1C7}" srcOrd="1" destOrd="0" presId="urn:microsoft.com/office/officeart/2005/8/layout/lProcess2"/>
    <dgm:cxn modelId="{46092CAA-D315-4936-86DA-1FBB16F8670E}" type="presParOf" srcId="{00168E79-6A7B-440F-B35E-520CAD7D21F6}" destId="{EF26624F-3FCF-4575-A404-C452C1DA1DE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24528A-3764-4E4E-8A6C-EC88D0DCB82C}" type="doc">
      <dgm:prSet loTypeId="urn:microsoft.com/office/officeart/2005/8/layout/lProcess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A07E07E-2EA3-4F67-A84F-5D5D7160886B}">
      <dgm:prSet phldrT="[Text]"/>
      <dgm:spPr/>
      <dgm:t>
        <a:bodyPr/>
        <a:lstStyle/>
        <a:p>
          <a:r>
            <a:rPr lang="en-US" dirty="0" smtClean="0"/>
            <a:t>Day One</a:t>
          </a:r>
          <a:endParaRPr lang="en-US" dirty="0"/>
        </a:p>
      </dgm:t>
    </dgm:pt>
    <dgm:pt modelId="{0C45F477-DE9E-4431-B161-3F4EE4F5B84E}" type="parTrans" cxnId="{A1DB5918-234C-4B79-AD72-FBBA11867D54}">
      <dgm:prSet/>
      <dgm:spPr/>
      <dgm:t>
        <a:bodyPr/>
        <a:lstStyle/>
        <a:p>
          <a:endParaRPr lang="en-US"/>
        </a:p>
      </dgm:t>
    </dgm:pt>
    <dgm:pt modelId="{ADDAD4EC-5370-46BD-8E4B-96A5303DFD2F}" type="sibTrans" cxnId="{A1DB5918-234C-4B79-AD72-FBBA11867D54}">
      <dgm:prSet/>
      <dgm:spPr/>
      <dgm:t>
        <a:bodyPr/>
        <a:lstStyle/>
        <a:p>
          <a:endParaRPr lang="en-US"/>
        </a:p>
      </dgm:t>
    </dgm:pt>
    <dgm:pt modelId="{E879DB40-1B75-4141-8079-27B7535F3DEF}">
      <dgm:prSet phldrT="[Text]"/>
      <dgm:spPr/>
      <dgm:t>
        <a:bodyPr/>
        <a:lstStyle/>
        <a:p>
          <a:r>
            <a:rPr lang="en-US" dirty="0" smtClean="0"/>
            <a:t>BE 12:12</a:t>
          </a:r>
          <a:endParaRPr lang="en-US" dirty="0"/>
        </a:p>
      </dgm:t>
    </dgm:pt>
    <dgm:pt modelId="{EAFF3C38-5A63-4B1C-B55F-D8AA2FE7FE18}" type="parTrans" cxnId="{B86F2E5E-C113-470D-80CA-EA9C5514CB84}">
      <dgm:prSet/>
      <dgm:spPr/>
      <dgm:t>
        <a:bodyPr/>
        <a:lstStyle/>
        <a:p>
          <a:endParaRPr lang="en-US"/>
        </a:p>
      </dgm:t>
    </dgm:pt>
    <dgm:pt modelId="{9305CECD-9FF2-41FC-8DBC-484E7F140FAD}" type="sibTrans" cxnId="{B86F2E5E-C113-470D-80CA-EA9C5514CB84}">
      <dgm:prSet/>
      <dgm:spPr/>
      <dgm:t>
        <a:bodyPr/>
        <a:lstStyle/>
        <a:p>
          <a:endParaRPr lang="en-US"/>
        </a:p>
      </dgm:t>
    </dgm:pt>
    <dgm:pt modelId="{2EC46857-F497-4C37-AC33-4948586DDA5C}">
      <dgm:prSet phldrT="[Text]"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1CD2E9F9-A920-4F4B-88A7-F07EC1F13FE9}" type="parTrans" cxnId="{8CD76AA2-A80B-4432-B71E-ED4165607336}">
      <dgm:prSet/>
      <dgm:spPr/>
      <dgm:t>
        <a:bodyPr/>
        <a:lstStyle/>
        <a:p>
          <a:endParaRPr lang="en-US"/>
        </a:p>
      </dgm:t>
    </dgm:pt>
    <dgm:pt modelId="{D7C3177D-3ED1-4D2C-9BAA-63E19A17FFF9}" type="sibTrans" cxnId="{8CD76AA2-A80B-4432-B71E-ED4165607336}">
      <dgm:prSet/>
      <dgm:spPr/>
      <dgm:t>
        <a:bodyPr/>
        <a:lstStyle/>
        <a:p>
          <a:endParaRPr lang="en-US"/>
        </a:p>
      </dgm:t>
    </dgm:pt>
    <dgm:pt modelId="{49007BC4-E847-4878-AD86-EBDDF50F68E0}">
      <dgm:prSet phldrT="[Text]"/>
      <dgm:spPr/>
      <dgm:t>
        <a:bodyPr/>
        <a:lstStyle/>
        <a:p>
          <a:r>
            <a:rPr lang="en-US" dirty="0" smtClean="0"/>
            <a:t>Wandering</a:t>
          </a:r>
          <a:endParaRPr lang="en-US" dirty="0"/>
        </a:p>
      </dgm:t>
    </dgm:pt>
    <dgm:pt modelId="{2AAE42C2-1C44-44E7-8E0C-E7CE6428915C}" type="parTrans" cxnId="{216C4790-C352-4145-A5EF-BC6B2CB3B60D}">
      <dgm:prSet/>
      <dgm:spPr/>
      <dgm:t>
        <a:bodyPr/>
        <a:lstStyle/>
        <a:p>
          <a:endParaRPr lang="en-US"/>
        </a:p>
      </dgm:t>
    </dgm:pt>
    <dgm:pt modelId="{E8B39DD6-C361-4700-8931-1089307186DA}" type="sibTrans" cxnId="{216C4790-C352-4145-A5EF-BC6B2CB3B60D}">
      <dgm:prSet/>
      <dgm:spPr/>
      <dgm:t>
        <a:bodyPr/>
        <a:lstStyle/>
        <a:p>
          <a:endParaRPr lang="en-US"/>
        </a:p>
      </dgm:t>
    </dgm:pt>
    <dgm:pt modelId="{289041B4-53B4-49F0-9569-FA21F4C7C67C}">
      <dgm:prSet phldrT="[Text]"/>
      <dgm:spPr/>
      <dgm:t>
        <a:bodyPr/>
        <a:lstStyle/>
        <a:p>
          <a:r>
            <a:rPr lang="en-US" dirty="0" smtClean="0"/>
            <a:t>BE 12:12</a:t>
          </a:r>
          <a:endParaRPr lang="en-US" dirty="0"/>
        </a:p>
      </dgm:t>
    </dgm:pt>
    <dgm:pt modelId="{A5AF841C-42F9-434A-85CD-886AC6CED896}" type="parTrans" cxnId="{528CB0F0-3AB6-4D79-BAF2-A23EED722010}">
      <dgm:prSet/>
      <dgm:spPr/>
      <dgm:t>
        <a:bodyPr/>
        <a:lstStyle/>
        <a:p>
          <a:endParaRPr lang="en-US"/>
        </a:p>
      </dgm:t>
    </dgm:pt>
    <dgm:pt modelId="{29807E9F-08FD-43F6-BC7E-4AC7F9EEB232}" type="sibTrans" cxnId="{528CB0F0-3AB6-4D79-BAF2-A23EED722010}">
      <dgm:prSet/>
      <dgm:spPr/>
      <dgm:t>
        <a:bodyPr/>
        <a:lstStyle/>
        <a:p>
          <a:endParaRPr lang="en-US"/>
        </a:p>
      </dgm:t>
    </dgm:pt>
    <dgm:pt modelId="{E7F08759-060F-4532-AF73-9EF39C7BAEDB}">
      <dgm:prSet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0C4D0A3B-CCDD-4C68-8DEE-9A99A947A43B}" type="parTrans" cxnId="{11EA54BD-2537-4CBB-9B5B-F43A2DDC9960}">
      <dgm:prSet/>
      <dgm:spPr/>
      <dgm:t>
        <a:bodyPr/>
        <a:lstStyle/>
        <a:p>
          <a:endParaRPr lang="en-US"/>
        </a:p>
      </dgm:t>
    </dgm:pt>
    <dgm:pt modelId="{A2F4190B-7E1D-4820-8D9F-82144228065B}" type="sibTrans" cxnId="{11EA54BD-2537-4CBB-9B5B-F43A2DDC9960}">
      <dgm:prSet/>
      <dgm:spPr/>
      <dgm:t>
        <a:bodyPr/>
        <a:lstStyle/>
        <a:p>
          <a:endParaRPr lang="en-US"/>
        </a:p>
      </dgm:t>
    </dgm:pt>
    <dgm:pt modelId="{4239E2CF-58F4-47B5-B683-8789224F852A}" type="pres">
      <dgm:prSet presAssocID="{BC24528A-3764-4E4E-8A6C-EC88D0DCB82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5F9895-2220-44F1-8DFB-1C131087ABAA}" type="pres">
      <dgm:prSet presAssocID="{CA07E07E-2EA3-4F67-A84F-5D5D7160886B}" presName="compNode" presStyleCnt="0"/>
      <dgm:spPr/>
    </dgm:pt>
    <dgm:pt modelId="{67A99FF8-C71C-4A2C-A771-08B9CB23121E}" type="pres">
      <dgm:prSet presAssocID="{CA07E07E-2EA3-4F67-A84F-5D5D7160886B}" presName="aNode" presStyleLbl="bgShp" presStyleIdx="0" presStyleCnt="2"/>
      <dgm:spPr/>
      <dgm:t>
        <a:bodyPr/>
        <a:lstStyle/>
        <a:p>
          <a:endParaRPr lang="en-US"/>
        </a:p>
      </dgm:t>
    </dgm:pt>
    <dgm:pt modelId="{A9689AE4-A129-47D5-8442-522A132E1019}" type="pres">
      <dgm:prSet presAssocID="{CA07E07E-2EA3-4F67-A84F-5D5D7160886B}" presName="textNode" presStyleLbl="bgShp" presStyleIdx="0" presStyleCnt="2"/>
      <dgm:spPr/>
      <dgm:t>
        <a:bodyPr/>
        <a:lstStyle/>
        <a:p>
          <a:endParaRPr lang="en-US"/>
        </a:p>
      </dgm:t>
    </dgm:pt>
    <dgm:pt modelId="{FC26D344-3584-4D5B-B71A-BAC012922455}" type="pres">
      <dgm:prSet presAssocID="{CA07E07E-2EA3-4F67-A84F-5D5D7160886B}" presName="compChildNode" presStyleCnt="0"/>
      <dgm:spPr/>
    </dgm:pt>
    <dgm:pt modelId="{4B9E97E7-BBED-40C0-B0CE-2B4E1B837955}" type="pres">
      <dgm:prSet presAssocID="{CA07E07E-2EA3-4F67-A84F-5D5D7160886B}" presName="theInnerList" presStyleCnt="0"/>
      <dgm:spPr/>
    </dgm:pt>
    <dgm:pt modelId="{8F058CCF-EA07-4360-A703-1B4C849D7DEB}" type="pres">
      <dgm:prSet presAssocID="{E879DB40-1B75-4141-8079-27B7535F3DEF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328C80-2EFB-4BDB-A33B-4DB50EDEB8E4}" type="pres">
      <dgm:prSet presAssocID="{E879DB40-1B75-4141-8079-27B7535F3DEF}" presName="aSpace2" presStyleCnt="0"/>
      <dgm:spPr/>
    </dgm:pt>
    <dgm:pt modelId="{7E7EAEA3-9410-4C57-9DF9-A4D61468FDB1}" type="pres">
      <dgm:prSet presAssocID="{2EC46857-F497-4C37-AC33-4948586DDA5C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5FB4B-0949-4BCC-8AEE-A0B1A393B51C}" type="pres">
      <dgm:prSet presAssocID="{CA07E07E-2EA3-4F67-A84F-5D5D7160886B}" presName="aSpace" presStyleCnt="0"/>
      <dgm:spPr/>
    </dgm:pt>
    <dgm:pt modelId="{8EC2E093-50D3-43C4-8C0D-6517AFF74D82}" type="pres">
      <dgm:prSet presAssocID="{49007BC4-E847-4878-AD86-EBDDF50F68E0}" presName="compNode" presStyleCnt="0"/>
      <dgm:spPr/>
    </dgm:pt>
    <dgm:pt modelId="{952F32CF-8F86-495F-B765-BB817388C31E}" type="pres">
      <dgm:prSet presAssocID="{49007BC4-E847-4878-AD86-EBDDF50F68E0}" presName="aNode" presStyleLbl="bgShp" presStyleIdx="1" presStyleCnt="2"/>
      <dgm:spPr/>
      <dgm:t>
        <a:bodyPr/>
        <a:lstStyle/>
        <a:p>
          <a:endParaRPr lang="en-US"/>
        </a:p>
      </dgm:t>
    </dgm:pt>
    <dgm:pt modelId="{829EAA14-DBDA-40FD-BB4E-429C58D111C3}" type="pres">
      <dgm:prSet presAssocID="{49007BC4-E847-4878-AD86-EBDDF50F68E0}" presName="textNode" presStyleLbl="bgShp" presStyleIdx="1" presStyleCnt="2"/>
      <dgm:spPr/>
      <dgm:t>
        <a:bodyPr/>
        <a:lstStyle/>
        <a:p>
          <a:endParaRPr lang="en-US"/>
        </a:p>
      </dgm:t>
    </dgm:pt>
    <dgm:pt modelId="{EE0BC6FF-0273-40C6-A5D8-844ADC455908}" type="pres">
      <dgm:prSet presAssocID="{49007BC4-E847-4878-AD86-EBDDF50F68E0}" presName="compChildNode" presStyleCnt="0"/>
      <dgm:spPr/>
    </dgm:pt>
    <dgm:pt modelId="{00168E79-6A7B-440F-B35E-520CAD7D21F6}" type="pres">
      <dgm:prSet presAssocID="{49007BC4-E847-4878-AD86-EBDDF50F68E0}" presName="theInnerList" presStyleCnt="0"/>
      <dgm:spPr/>
    </dgm:pt>
    <dgm:pt modelId="{6BEFD8F0-FB56-4A62-BAFB-0024F97FE9B3}" type="pres">
      <dgm:prSet presAssocID="{289041B4-53B4-49F0-9569-FA21F4C7C67C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571F2-5BEF-44EC-9C4F-4D68FB84F1C7}" type="pres">
      <dgm:prSet presAssocID="{289041B4-53B4-49F0-9569-FA21F4C7C67C}" presName="aSpace2" presStyleCnt="0"/>
      <dgm:spPr/>
    </dgm:pt>
    <dgm:pt modelId="{EF26624F-3FCF-4575-A404-C452C1DA1DE2}" type="pres">
      <dgm:prSet presAssocID="{E7F08759-060F-4532-AF73-9EF39C7BAEDB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286E22-DA43-4A7E-88C8-7B80C70B1DB3}" type="presOf" srcId="{E879DB40-1B75-4141-8079-27B7535F3DEF}" destId="{8F058CCF-EA07-4360-A703-1B4C849D7DEB}" srcOrd="0" destOrd="0" presId="urn:microsoft.com/office/officeart/2005/8/layout/lProcess2"/>
    <dgm:cxn modelId="{3CF9F20E-BBF0-4C58-977E-A7459FA0D3A6}" type="presOf" srcId="{E7F08759-060F-4532-AF73-9EF39C7BAEDB}" destId="{EF26624F-3FCF-4575-A404-C452C1DA1DE2}" srcOrd="0" destOrd="0" presId="urn:microsoft.com/office/officeart/2005/8/layout/lProcess2"/>
    <dgm:cxn modelId="{4C086C96-2663-4CAE-8254-CB33F0E5328E}" type="presOf" srcId="{BC24528A-3764-4E4E-8A6C-EC88D0DCB82C}" destId="{4239E2CF-58F4-47B5-B683-8789224F852A}" srcOrd="0" destOrd="0" presId="urn:microsoft.com/office/officeart/2005/8/layout/lProcess2"/>
    <dgm:cxn modelId="{11EA54BD-2537-4CBB-9B5B-F43A2DDC9960}" srcId="{49007BC4-E847-4878-AD86-EBDDF50F68E0}" destId="{E7F08759-060F-4532-AF73-9EF39C7BAEDB}" srcOrd="1" destOrd="0" parTransId="{0C4D0A3B-CCDD-4C68-8DEE-9A99A947A43B}" sibTransId="{A2F4190B-7E1D-4820-8D9F-82144228065B}"/>
    <dgm:cxn modelId="{3BCDCFF3-F90D-46E7-B022-8DFBEC462AA9}" type="presOf" srcId="{289041B4-53B4-49F0-9569-FA21F4C7C67C}" destId="{6BEFD8F0-FB56-4A62-BAFB-0024F97FE9B3}" srcOrd="0" destOrd="0" presId="urn:microsoft.com/office/officeart/2005/8/layout/lProcess2"/>
    <dgm:cxn modelId="{8A1B158C-6686-439A-AB01-786324147FA4}" type="presOf" srcId="{2EC46857-F497-4C37-AC33-4948586DDA5C}" destId="{7E7EAEA3-9410-4C57-9DF9-A4D61468FDB1}" srcOrd="0" destOrd="0" presId="urn:microsoft.com/office/officeart/2005/8/layout/lProcess2"/>
    <dgm:cxn modelId="{B86F2E5E-C113-470D-80CA-EA9C5514CB84}" srcId="{CA07E07E-2EA3-4F67-A84F-5D5D7160886B}" destId="{E879DB40-1B75-4141-8079-27B7535F3DEF}" srcOrd="0" destOrd="0" parTransId="{EAFF3C38-5A63-4B1C-B55F-D8AA2FE7FE18}" sibTransId="{9305CECD-9FF2-41FC-8DBC-484E7F140FAD}"/>
    <dgm:cxn modelId="{528CB0F0-3AB6-4D79-BAF2-A23EED722010}" srcId="{49007BC4-E847-4878-AD86-EBDDF50F68E0}" destId="{289041B4-53B4-49F0-9569-FA21F4C7C67C}" srcOrd="0" destOrd="0" parTransId="{A5AF841C-42F9-434A-85CD-886AC6CED896}" sibTransId="{29807E9F-08FD-43F6-BC7E-4AC7F9EEB232}"/>
    <dgm:cxn modelId="{094C39F0-D6D5-4E82-8AF7-506722C1E3B4}" type="presOf" srcId="{CA07E07E-2EA3-4F67-A84F-5D5D7160886B}" destId="{A9689AE4-A129-47D5-8442-522A132E1019}" srcOrd="1" destOrd="0" presId="urn:microsoft.com/office/officeart/2005/8/layout/lProcess2"/>
    <dgm:cxn modelId="{C7D4E5B8-1A9A-48A9-BFE6-F8FECDDC8756}" type="presOf" srcId="{49007BC4-E847-4878-AD86-EBDDF50F68E0}" destId="{952F32CF-8F86-495F-B765-BB817388C31E}" srcOrd="0" destOrd="0" presId="urn:microsoft.com/office/officeart/2005/8/layout/lProcess2"/>
    <dgm:cxn modelId="{A22D33A0-9A27-4A21-964F-4E5C9449F208}" type="presOf" srcId="{49007BC4-E847-4878-AD86-EBDDF50F68E0}" destId="{829EAA14-DBDA-40FD-BB4E-429C58D111C3}" srcOrd="1" destOrd="0" presId="urn:microsoft.com/office/officeart/2005/8/layout/lProcess2"/>
    <dgm:cxn modelId="{5FA3D98B-5B15-43DA-97B7-42196893F3B7}" type="presOf" srcId="{CA07E07E-2EA3-4F67-A84F-5D5D7160886B}" destId="{67A99FF8-C71C-4A2C-A771-08B9CB23121E}" srcOrd="0" destOrd="0" presId="urn:microsoft.com/office/officeart/2005/8/layout/lProcess2"/>
    <dgm:cxn modelId="{8CD76AA2-A80B-4432-B71E-ED4165607336}" srcId="{CA07E07E-2EA3-4F67-A84F-5D5D7160886B}" destId="{2EC46857-F497-4C37-AC33-4948586DDA5C}" srcOrd="1" destOrd="0" parTransId="{1CD2E9F9-A920-4F4B-88A7-F07EC1F13FE9}" sibTransId="{D7C3177D-3ED1-4D2C-9BAA-63E19A17FFF9}"/>
    <dgm:cxn modelId="{A1DB5918-234C-4B79-AD72-FBBA11867D54}" srcId="{BC24528A-3764-4E4E-8A6C-EC88D0DCB82C}" destId="{CA07E07E-2EA3-4F67-A84F-5D5D7160886B}" srcOrd="0" destOrd="0" parTransId="{0C45F477-DE9E-4431-B161-3F4EE4F5B84E}" sibTransId="{ADDAD4EC-5370-46BD-8E4B-96A5303DFD2F}"/>
    <dgm:cxn modelId="{216C4790-C352-4145-A5EF-BC6B2CB3B60D}" srcId="{BC24528A-3764-4E4E-8A6C-EC88D0DCB82C}" destId="{49007BC4-E847-4878-AD86-EBDDF50F68E0}" srcOrd="1" destOrd="0" parTransId="{2AAE42C2-1C44-44E7-8E0C-E7CE6428915C}" sibTransId="{E8B39DD6-C361-4700-8931-1089307186DA}"/>
    <dgm:cxn modelId="{E3F2F622-0B35-4738-B666-A6B5567D501E}" type="presParOf" srcId="{4239E2CF-58F4-47B5-B683-8789224F852A}" destId="{CA5F9895-2220-44F1-8DFB-1C131087ABAA}" srcOrd="0" destOrd="0" presId="urn:microsoft.com/office/officeart/2005/8/layout/lProcess2"/>
    <dgm:cxn modelId="{152AC7BA-101F-41B4-BC8C-6B0B888717F0}" type="presParOf" srcId="{CA5F9895-2220-44F1-8DFB-1C131087ABAA}" destId="{67A99FF8-C71C-4A2C-A771-08B9CB23121E}" srcOrd="0" destOrd="0" presId="urn:microsoft.com/office/officeart/2005/8/layout/lProcess2"/>
    <dgm:cxn modelId="{3425A65D-065E-4EB4-ABB9-732D05EE193D}" type="presParOf" srcId="{CA5F9895-2220-44F1-8DFB-1C131087ABAA}" destId="{A9689AE4-A129-47D5-8442-522A132E1019}" srcOrd="1" destOrd="0" presId="urn:microsoft.com/office/officeart/2005/8/layout/lProcess2"/>
    <dgm:cxn modelId="{11BEAD47-D920-4B02-BC97-939E654372BA}" type="presParOf" srcId="{CA5F9895-2220-44F1-8DFB-1C131087ABAA}" destId="{FC26D344-3584-4D5B-B71A-BAC012922455}" srcOrd="2" destOrd="0" presId="urn:microsoft.com/office/officeart/2005/8/layout/lProcess2"/>
    <dgm:cxn modelId="{22831AD8-1A13-49A6-AF34-F2E1D7266FA5}" type="presParOf" srcId="{FC26D344-3584-4D5B-B71A-BAC012922455}" destId="{4B9E97E7-BBED-40C0-B0CE-2B4E1B837955}" srcOrd="0" destOrd="0" presId="urn:microsoft.com/office/officeart/2005/8/layout/lProcess2"/>
    <dgm:cxn modelId="{BDFD8CB2-2CAE-47CD-8AD5-19AEF43A17CC}" type="presParOf" srcId="{4B9E97E7-BBED-40C0-B0CE-2B4E1B837955}" destId="{8F058CCF-EA07-4360-A703-1B4C849D7DEB}" srcOrd="0" destOrd="0" presId="urn:microsoft.com/office/officeart/2005/8/layout/lProcess2"/>
    <dgm:cxn modelId="{B3934876-38DB-4175-9B33-58228D932E5A}" type="presParOf" srcId="{4B9E97E7-BBED-40C0-B0CE-2B4E1B837955}" destId="{7F328C80-2EFB-4BDB-A33B-4DB50EDEB8E4}" srcOrd="1" destOrd="0" presId="urn:microsoft.com/office/officeart/2005/8/layout/lProcess2"/>
    <dgm:cxn modelId="{DF5B94CA-FB64-4D9F-9B44-3CBE1B4A31C1}" type="presParOf" srcId="{4B9E97E7-BBED-40C0-B0CE-2B4E1B837955}" destId="{7E7EAEA3-9410-4C57-9DF9-A4D61468FDB1}" srcOrd="2" destOrd="0" presId="urn:microsoft.com/office/officeart/2005/8/layout/lProcess2"/>
    <dgm:cxn modelId="{275A99EC-C0C7-4D00-A6F2-CDB1B94F6DA5}" type="presParOf" srcId="{4239E2CF-58F4-47B5-B683-8789224F852A}" destId="{6F45FB4B-0949-4BCC-8AEE-A0B1A393B51C}" srcOrd="1" destOrd="0" presId="urn:microsoft.com/office/officeart/2005/8/layout/lProcess2"/>
    <dgm:cxn modelId="{E4CBD8AC-B193-4D3D-837C-B4A4742FAA3B}" type="presParOf" srcId="{4239E2CF-58F4-47B5-B683-8789224F852A}" destId="{8EC2E093-50D3-43C4-8C0D-6517AFF74D82}" srcOrd="2" destOrd="0" presId="urn:microsoft.com/office/officeart/2005/8/layout/lProcess2"/>
    <dgm:cxn modelId="{B3F8D3C6-174E-4D97-AB21-91CFD08F6F8C}" type="presParOf" srcId="{8EC2E093-50D3-43C4-8C0D-6517AFF74D82}" destId="{952F32CF-8F86-495F-B765-BB817388C31E}" srcOrd="0" destOrd="0" presId="urn:microsoft.com/office/officeart/2005/8/layout/lProcess2"/>
    <dgm:cxn modelId="{3DF5B573-B635-43BD-B274-63B605B7F4B3}" type="presParOf" srcId="{8EC2E093-50D3-43C4-8C0D-6517AFF74D82}" destId="{829EAA14-DBDA-40FD-BB4E-429C58D111C3}" srcOrd="1" destOrd="0" presId="urn:microsoft.com/office/officeart/2005/8/layout/lProcess2"/>
    <dgm:cxn modelId="{0CD3F557-51D8-425D-A27E-E6CA8108360A}" type="presParOf" srcId="{8EC2E093-50D3-43C4-8C0D-6517AFF74D82}" destId="{EE0BC6FF-0273-40C6-A5D8-844ADC455908}" srcOrd="2" destOrd="0" presId="urn:microsoft.com/office/officeart/2005/8/layout/lProcess2"/>
    <dgm:cxn modelId="{3EE3B01E-E585-4906-9BC7-CFB8F834B80A}" type="presParOf" srcId="{EE0BC6FF-0273-40C6-A5D8-844ADC455908}" destId="{00168E79-6A7B-440F-B35E-520CAD7D21F6}" srcOrd="0" destOrd="0" presId="urn:microsoft.com/office/officeart/2005/8/layout/lProcess2"/>
    <dgm:cxn modelId="{9374CDE4-23AE-49AE-B48A-88B2AC1D9134}" type="presParOf" srcId="{00168E79-6A7B-440F-B35E-520CAD7D21F6}" destId="{6BEFD8F0-FB56-4A62-BAFB-0024F97FE9B3}" srcOrd="0" destOrd="0" presId="urn:microsoft.com/office/officeart/2005/8/layout/lProcess2"/>
    <dgm:cxn modelId="{F76255E1-754A-46A6-9304-734AEF30B0A7}" type="presParOf" srcId="{00168E79-6A7B-440F-B35E-520CAD7D21F6}" destId="{94E571F2-5BEF-44EC-9C4F-4D68FB84F1C7}" srcOrd="1" destOrd="0" presId="urn:microsoft.com/office/officeart/2005/8/layout/lProcess2"/>
    <dgm:cxn modelId="{73E3E0FD-F0B7-44D1-9276-9C9FECDFAD74}" type="presParOf" srcId="{00168E79-6A7B-440F-B35E-520CAD7D21F6}" destId="{EF26624F-3FCF-4575-A404-C452C1DA1DE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24528A-3764-4E4E-8A6C-EC88D0DCB82C}" type="doc">
      <dgm:prSet loTypeId="urn:microsoft.com/office/officeart/2005/8/layout/lProcess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A07E07E-2EA3-4F67-A84F-5D5D7160886B}">
      <dgm:prSet phldrT="[Text]"/>
      <dgm:spPr/>
      <dgm:t>
        <a:bodyPr/>
        <a:lstStyle/>
        <a:p>
          <a:r>
            <a:rPr lang="en-US" dirty="0" smtClean="0"/>
            <a:t>Day One</a:t>
          </a:r>
          <a:endParaRPr lang="en-US" dirty="0"/>
        </a:p>
      </dgm:t>
    </dgm:pt>
    <dgm:pt modelId="{0C45F477-DE9E-4431-B161-3F4EE4F5B84E}" type="parTrans" cxnId="{A1DB5918-234C-4B79-AD72-FBBA11867D54}">
      <dgm:prSet/>
      <dgm:spPr/>
      <dgm:t>
        <a:bodyPr/>
        <a:lstStyle/>
        <a:p>
          <a:endParaRPr lang="en-US"/>
        </a:p>
      </dgm:t>
    </dgm:pt>
    <dgm:pt modelId="{ADDAD4EC-5370-46BD-8E4B-96A5303DFD2F}" type="sibTrans" cxnId="{A1DB5918-234C-4B79-AD72-FBBA11867D54}">
      <dgm:prSet/>
      <dgm:spPr/>
      <dgm:t>
        <a:bodyPr/>
        <a:lstStyle/>
        <a:p>
          <a:endParaRPr lang="en-US"/>
        </a:p>
      </dgm:t>
    </dgm:pt>
    <dgm:pt modelId="{E879DB40-1B75-4141-8079-27B7535F3DEF}">
      <dgm:prSet phldrT="[Text]"/>
      <dgm:spPr/>
      <dgm:t>
        <a:bodyPr/>
        <a:lstStyle/>
        <a:p>
          <a:r>
            <a:rPr lang="en-US" dirty="0" smtClean="0"/>
            <a:t>BE 12:12</a:t>
          </a:r>
          <a:endParaRPr lang="en-US" dirty="0"/>
        </a:p>
      </dgm:t>
    </dgm:pt>
    <dgm:pt modelId="{EAFF3C38-5A63-4B1C-B55F-D8AA2FE7FE18}" type="parTrans" cxnId="{B86F2E5E-C113-470D-80CA-EA9C5514CB84}">
      <dgm:prSet/>
      <dgm:spPr/>
      <dgm:t>
        <a:bodyPr/>
        <a:lstStyle/>
        <a:p>
          <a:endParaRPr lang="en-US"/>
        </a:p>
      </dgm:t>
    </dgm:pt>
    <dgm:pt modelId="{9305CECD-9FF2-41FC-8DBC-484E7F140FAD}" type="sibTrans" cxnId="{B86F2E5E-C113-470D-80CA-EA9C5514CB84}">
      <dgm:prSet/>
      <dgm:spPr/>
      <dgm:t>
        <a:bodyPr/>
        <a:lstStyle/>
        <a:p>
          <a:endParaRPr lang="en-US"/>
        </a:p>
      </dgm:t>
    </dgm:pt>
    <dgm:pt modelId="{2EC46857-F497-4C37-AC33-4948586DDA5C}">
      <dgm:prSet phldrT="[Text]"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1CD2E9F9-A920-4F4B-88A7-F07EC1F13FE9}" type="parTrans" cxnId="{8CD76AA2-A80B-4432-B71E-ED4165607336}">
      <dgm:prSet/>
      <dgm:spPr/>
      <dgm:t>
        <a:bodyPr/>
        <a:lstStyle/>
        <a:p>
          <a:endParaRPr lang="en-US"/>
        </a:p>
      </dgm:t>
    </dgm:pt>
    <dgm:pt modelId="{D7C3177D-3ED1-4D2C-9BAA-63E19A17FFF9}" type="sibTrans" cxnId="{8CD76AA2-A80B-4432-B71E-ED4165607336}">
      <dgm:prSet/>
      <dgm:spPr/>
      <dgm:t>
        <a:bodyPr/>
        <a:lstStyle/>
        <a:p>
          <a:endParaRPr lang="en-US"/>
        </a:p>
      </dgm:t>
    </dgm:pt>
    <dgm:pt modelId="{49007BC4-E847-4878-AD86-EBDDF50F68E0}">
      <dgm:prSet phldrT="[Text]"/>
      <dgm:spPr/>
      <dgm:t>
        <a:bodyPr/>
        <a:lstStyle/>
        <a:p>
          <a:r>
            <a:rPr lang="en-US" dirty="0" smtClean="0"/>
            <a:t>Wandering</a:t>
          </a:r>
          <a:endParaRPr lang="en-US" dirty="0"/>
        </a:p>
      </dgm:t>
    </dgm:pt>
    <dgm:pt modelId="{2AAE42C2-1C44-44E7-8E0C-E7CE6428915C}" type="parTrans" cxnId="{216C4790-C352-4145-A5EF-BC6B2CB3B60D}">
      <dgm:prSet/>
      <dgm:spPr/>
      <dgm:t>
        <a:bodyPr/>
        <a:lstStyle/>
        <a:p>
          <a:endParaRPr lang="en-US"/>
        </a:p>
      </dgm:t>
    </dgm:pt>
    <dgm:pt modelId="{E8B39DD6-C361-4700-8931-1089307186DA}" type="sibTrans" cxnId="{216C4790-C352-4145-A5EF-BC6B2CB3B60D}">
      <dgm:prSet/>
      <dgm:spPr/>
      <dgm:t>
        <a:bodyPr/>
        <a:lstStyle/>
        <a:p>
          <a:endParaRPr lang="en-US"/>
        </a:p>
      </dgm:t>
    </dgm:pt>
    <dgm:pt modelId="{289041B4-53B4-49F0-9569-FA21F4C7C67C}">
      <dgm:prSet phldrT="[Text]"/>
      <dgm:spPr/>
      <dgm:t>
        <a:bodyPr/>
        <a:lstStyle/>
        <a:p>
          <a:r>
            <a:rPr lang="en-US" dirty="0" smtClean="0"/>
            <a:t>BE 12:12</a:t>
          </a:r>
          <a:endParaRPr lang="en-US" dirty="0"/>
        </a:p>
      </dgm:t>
    </dgm:pt>
    <dgm:pt modelId="{A5AF841C-42F9-434A-85CD-886AC6CED896}" type="parTrans" cxnId="{528CB0F0-3AB6-4D79-BAF2-A23EED722010}">
      <dgm:prSet/>
      <dgm:spPr/>
      <dgm:t>
        <a:bodyPr/>
        <a:lstStyle/>
        <a:p>
          <a:endParaRPr lang="en-US"/>
        </a:p>
      </dgm:t>
    </dgm:pt>
    <dgm:pt modelId="{29807E9F-08FD-43F6-BC7E-4AC7F9EEB232}" type="sibTrans" cxnId="{528CB0F0-3AB6-4D79-BAF2-A23EED722010}">
      <dgm:prSet/>
      <dgm:spPr/>
      <dgm:t>
        <a:bodyPr/>
        <a:lstStyle/>
        <a:p>
          <a:endParaRPr lang="en-US"/>
        </a:p>
      </dgm:t>
    </dgm:pt>
    <dgm:pt modelId="{E7F08759-060F-4532-AF73-9EF39C7BAEDB}">
      <dgm:prSet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0C4D0A3B-CCDD-4C68-8DEE-9A99A947A43B}" type="parTrans" cxnId="{11EA54BD-2537-4CBB-9B5B-F43A2DDC9960}">
      <dgm:prSet/>
      <dgm:spPr/>
      <dgm:t>
        <a:bodyPr/>
        <a:lstStyle/>
        <a:p>
          <a:endParaRPr lang="en-US"/>
        </a:p>
      </dgm:t>
    </dgm:pt>
    <dgm:pt modelId="{A2F4190B-7E1D-4820-8D9F-82144228065B}" type="sibTrans" cxnId="{11EA54BD-2537-4CBB-9B5B-F43A2DDC9960}">
      <dgm:prSet/>
      <dgm:spPr/>
      <dgm:t>
        <a:bodyPr/>
        <a:lstStyle/>
        <a:p>
          <a:endParaRPr lang="en-US"/>
        </a:p>
      </dgm:t>
    </dgm:pt>
    <dgm:pt modelId="{E8FAF190-A072-4EFC-9909-5D6259C955AB}">
      <dgm:prSet/>
      <dgm:spPr/>
      <dgm:t>
        <a:bodyPr/>
        <a:lstStyle/>
        <a:p>
          <a:r>
            <a:rPr lang="en-US" dirty="0" smtClean="0"/>
            <a:t>Diapause Day 15</a:t>
          </a:r>
          <a:endParaRPr lang="en-US" dirty="0"/>
        </a:p>
      </dgm:t>
    </dgm:pt>
    <dgm:pt modelId="{281A309D-C59B-402B-A01D-7FF6A2769192}" type="parTrans" cxnId="{ACBB7AF0-5BF5-48D8-B2A7-859035F4F873}">
      <dgm:prSet/>
      <dgm:spPr/>
      <dgm:t>
        <a:bodyPr/>
        <a:lstStyle/>
        <a:p>
          <a:endParaRPr lang="en-US"/>
        </a:p>
      </dgm:t>
    </dgm:pt>
    <dgm:pt modelId="{481A593C-24B4-4AEA-84AB-77B26894EFBC}" type="sibTrans" cxnId="{ACBB7AF0-5BF5-48D8-B2A7-859035F4F873}">
      <dgm:prSet/>
      <dgm:spPr/>
      <dgm:t>
        <a:bodyPr/>
        <a:lstStyle/>
        <a:p>
          <a:endParaRPr lang="en-US"/>
        </a:p>
      </dgm:t>
    </dgm:pt>
    <dgm:pt modelId="{622EB44B-07FF-45BF-87DD-E4B15DB64E95}">
      <dgm:prSet/>
      <dgm:spPr/>
      <dgm:t>
        <a:bodyPr/>
        <a:lstStyle/>
        <a:p>
          <a:r>
            <a:rPr lang="en-US" dirty="0" smtClean="0"/>
            <a:t>BE 12:12</a:t>
          </a:r>
          <a:endParaRPr lang="en-US" dirty="0"/>
        </a:p>
      </dgm:t>
    </dgm:pt>
    <dgm:pt modelId="{83443CDC-8391-489A-9E55-FFD6454BE42D}" type="parTrans" cxnId="{5DF2E47F-7CF8-4D1A-81D8-6FB1B63EE1C9}">
      <dgm:prSet/>
      <dgm:spPr/>
      <dgm:t>
        <a:bodyPr/>
        <a:lstStyle/>
        <a:p>
          <a:endParaRPr lang="en-US"/>
        </a:p>
      </dgm:t>
    </dgm:pt>
    <dgm:pt modelId="{BDA91EB8-24EA-44C1-AFB1-6F9D37BBDEE5}" type="sibTrans" cxnId="{5DF2E47F-7CF8-4D1A-81D8-6FB1B63EE1C9}">
      <dgm:prSet/>
      <dgm:spPr/>
      <dgm:t>
        <a:bodyPr/>
        <a:lstStyle/>
        <a:p>
          <a:endParaRPr lang="en-US"/>
        </a:p>
      </dgm:t>
    </dgm:pt>
    <dgm:pt modelId="{A5DC0C82-BDAA-422B-BF60-E503FC35872D}">
      <dgm:prSet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57334D28-E64E-4982-8CD8-89DF00094948}" type="parTrans" cxnId="{6D3E4EB6-A155-470D-8183-F1E8C1A5E6A4}">
      <dgm:prSet/>
      <dgm:spPr/>
      <dgm:t>
        <a:bodyPr/>
        <a:lstStyle/>
        <a:p>
          <a:endParaRPr lang="en-US"/>
        </a:p>
      </dgm:t>
    </dgm:pt>
    <dgm:pt modelId="{5FA3507F-0286-4284-A1D2-9901B509D3C7}" type="sibTrans" cxnId="{6D3E4EB6-A155-470D-8183-F1E8C1A5E6A4}">
      <dgm:prSet/>
      <dgm:spPr/>
      <dgm:t>
        <a:bodyPr/>
        <a:lstStyle/>
        <a:p>
          <a:endParaRPr lang="en-US"/>
        </a:p>
      </dgm:t>
    </dgm:pt>
    <dgm:pt modelId="{42AAB038-F760-4D0D-B69D-B8C0FD98FCBD}">
      <dgm:prSet/>
      <dgm:spPr/>
      <dgm:t>
        <a:bodyPr/>
        <a:lstStyle/>
        <a:p>
          <a:r>
            <a:rPr lang="en-US" dirty="0" smtClean="0"/>
            <a:t>Diapause Day 20</a:t>
          </a:r>
          <a:endParaRPr lang="en-US" dirty="0"/>
        </a:p>
      </dgm:t>
    </dgm:pt>
    <dgm:pt modelId="{6E408E6A-3623-41C0-AA50-94EAA770C73A}" type="parTrans" cxnId="{28DA52AB-D1B1-4859-AAF1-14A8C1B0607D}">
      <dgm:prSet/>
      <dgm:spPr/>
      <dgm:t>
        <a:bodyPr/>
        <a:lstStyle/>
        <a:p>
          <a:endParaRPr lang="en-US"/>
        </a:p>
      </dgm:t>
    </dgm:pt>
    <dgm:pt modelId="{F04597E0-50E9-42CF-81DA-CB32E4FB4D03}" type="sibTrans" cxnId="{28DA52AB-D1B1-4859-AAF1-14A8C1B0607D}">
      <dgm:prSet/>
      <dgm:spPr/>
      <dgm:t>
        <a:bodyPr/>
        <a:lstStyle/>
        <a:p>
          <a:endParaRPr lang="en-US"/>
        </a:p>
      </dgm:t>
    </dgm:pt>
    <dgm:pt modelId="{90DE02D5-D513-4E5A-8592-8D74FF810D30}">
      <dgm:prSet/>
      <dgm:spPr/>
      <dgm:t>
        <a:bodyPr/>
        <a:lstStyle/>
        <a:p>
          <a:r>
            <a:rPr lang="en-US" dirty="0" smtClean="0"/>
            <a:t>BE 12:12</a:t>
          </a:r>
          <a:endParaRPr lang="en-US" dirty="0"/>
        </a:p>
      </dgm:t>
    </dgm:pt>
    <dgm:pt modelId="{FF23EC97-B3B2-4D63-AE92-993EBC8A70B7}" type="parTrans" cxnId="{088DF745-E9A7-42E6-99EA-3E1DCC578D5C}">
      <dgm:prSet/>
      <dgm:spPr/>
      <dgm:t>
        <a:bodyPr/>
        <a:lstStyle/>
        <a:p>
          <a:endParaRPr lang="en-US"/>
        </a:p>
      </dgm:t>
    </dgm:pt>
    <dgm:pt modelId="{F25B399B-16BD-4343-A659-AE46E29BF0A4}" type="sibTrans" cxnId="{088DF745-E9A7-42E6-99EA-3E1DCC578D5C}">
      <dgm:prSet/>
      <dgm:spPr/>
      <dgm:t>
        <a:bodyPr/>
        <a:lstStyle/>
        <a:p>
          <a:endParaRPr lang="en-US"/>
        </a:p>
      </dgm:t>
    </dgm:pt>
    <dgm:pt modelId="{B6E63A53-7C40-49C2-8E2C-D81FD5A389C6}">
      <dgm:prSet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5E4D955A-79CB-4E0B-A52A-9D192B7BDF0C}" type="parTrans" cxnId="{41A0CE43-BC1F-4E6E-9A54-E5D1DA47D692}">
      <dgm:prSet/>
      <dgm:spPr/>
      <dgm:t>
        <a:bodyPr/>
        <a:lstStyle/>
        <a:p>
          <a:endParaRPr lang="en-US"/>
        </a:p>
      </dgm:t>
    </dgm:pt>
    <dgm:pt modelId="{6B3B6CD8-3C6F-4E21-8C64-7DFF1F026D6A}" type="sibTrans" cxnId="{41A0CE43-BC1F-4E6E-9A54-E5D1DA47D692}">
      <dgm:prSet/>
      <dgm:spPr/>
      <dgm:t>
        <a:bodyPr/>
        <a:lstStyle/>
        <a:p>
          <a:endParaRPr lang="en-US"/>
        </a:p>
      </dgm:t>
    </dgm:pt>
    <dgm:pt modelId="{EBAEEA6D-D492-4804-B72B-174E47DB4D4A}">
      <dgm:prSet/>
      <dgm:spPr/>
      <dgm:t>
        <a:bodyPr/>
        <a:lstStyle/>
        <a:p>
          <a:r>
            <a:rPr lang="en-US" dirty="0" smtClean="0"/>
            <a:t>Diapause Day 30</a:t>
          </a:r>
          <a:endParaRPr lang="en-US" dirty="0"/>
        </a:p>
      </dgm:t>
    </dgm:pt>
    <dgm:pt modelId="{4D22B5BB-E026-42FB-B438-CD8288E29643}" type="parTrans" cxnId="{0A211C5C-B406-419E-B594-E779071E2A15}">
      <dgm:prSet/>
      <dgm:spPr/>
      <dgm:t>
        <a:bodyPr/>
        <a:lstStyle/>
        <a:p>
          <a:endParaRPr lang="en-US"/>
        </a:p>
      </dgm:t>
    </dgm:pt>
    <dgm:pt modelId="{4161DE27-CB31-4C95-8BE1-2E70C4508BC3}" type="sibTrans" cxnId="{0A211C5C-B406-419E-B594-E779071E2A15}">
      <dgm:prSet/>
      <dgm:spPr/>
      <dgm:t>
        <a:bodyPr/>
        <a:lstStyle/>
        <a:p>
          <a:endParaRPr lang="en-US"/>
        </a:p>
      </dgm:t>
    </dgm:pt>
    <dgm:pt modelId="{004FF9E3-6311-441F-BBD2-C1A4EB9CE0D1}">
      <dgm:prSet/>
      <dgm:spPr/>
      <dgm:t>
        <a:bodyPr/>
        <a:lstStyle/>
        <a:p>
          <a:r>
            <a:rPr lang="en-US" dirty="0" smtClean="0"/>
            <a:t>BE 12:12</a:t>
          </a:r>
          <a:endParaRPr lang="en-US" dirty="0"/>
        </a:p>
      </dgm:t>
    </dgm:pt>
    <dgm:pt modelId="{D836B119-C3BA-4E92-8E72-EE2376328F9D}" type="parTrans" cxnId="{291E5D28-200E-4E75-BC0B-F3100548FFE3}">
      <dgm:prSet/>
      <dgm:spPr/>
      <dgm:t>
        <a:bodyPr/>
        <a:lstStyle/>
        <a:p>
          <a:endParaRPr lang="en-US"/>
        </a:p>
      </dgm:t>
    </dgm:pt>
    <dgm:pt modelId="{5A7A712B-F263-43BD-B395-725169E16204}" type="sibTrans" cxnId="{291E5D28-200E-4E75-BC0B-F3100548FFE3}">
      <dgm:prSet/>
      <dgm:spPr/>
      <dgm:t>
        <a:bodyPr/>
        <a:lstStyle/>
        <a:p>
          <a:endParaRPr lang="en-US"/>
        </a:p>
      </dgm:t>
    </dgm:pt>
    <dgm:pt modelId="{FB4499A5-A49D-4D78-A925-9E67C6207AE2}">
      <dgm:prSet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E4BF8688-3069-4EC6-9AE5-72A04F18A964}" type="parTrans" cxnId="{BA2E06E6-AB1C-4C16-9EAD-B5D65F9BF12A}">
      <dgm:prSet/>
      <dgm:spPr/>
      <dgm:t>
        <a:bodyPr/>
        <a:lstStyle/>
        <a:p>
          <a:endParaRPr lang="en-US"/>
        </a:p>
      </dgm:t>
    </dgm:pt>
    <dgm:pt modelId="{5C889D97-9F11-4E9A-A8A4-82E0EBA33FD4}" type="sibTrans" cxnId="{BA2E06E6-AB1C-4C16-9EAD-B5D65F9BF12A}">
      <dgm:prSet/>
      <dgm:spPr/>
      <dgm:t>
        <a:bodyPr/>
        <a:lstStyle/>
        <a:p>
          <a:endParaRPr lang="en-US"/>
        </a:p>
      </dgm:t>
    </dgm:pt>
    <dgm:pt modelId="{4239E2CF-58F4-47B5-B683-8789224F852A}" type="pres">
      <dgm:prSet presAssocID="{BC24528A-3764-4E4E-8A6C-EC88D0DCB82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5F9895-2220-44F1-8DFB-1C131087ABAA}" type="pres">
      <dgm:prSet presAssocID="{CA07E07E-2EA3-4F67-A84F-5D5D7160886B}" presName="compNode" presStyleCnt="0"/>
      <dgm:spPr/>
    </dgm:pt>
    <dgm:pt modelId="{67A99FF8-C71C-4A2C-A771-08B9CB23121E}" type="pres">
      <dgm:prSet presAssocID="{CA07E07E-2EA3-4F67-A84F-5D5D7160886B}" presName="aNode" presStyleLbl="bgShp" presStyleIdx="0" presStyleCnt="5"/>
      <dgm:spPr/>
      <dgm:t>
        <a:bodyPr/>
        <a:lstStyle/>
        <a:p>
          <a:endParaRPr lang="en-US"/>
        </a:p>
      </dgm:t>
    </dgm:pt>
    <dgm:pt modelId="{A9689AE4-A129-47D5-8442-522A132E1019}" type="pres">
      <dgm:prSet presAssocID="{CA07E07E-2EA3-4F67-A84F-5D5D7160886B}" presName="textNode" presStyleLbl="bgShp" presStyleIdx="0" presStyleCnt="5"/>
      <dgm:spPr/>
      <dgm:t>
        <a:bodyPr/>
        <a:lstStyle/>
        <a:p>
          <a:endParaRPr lang="en-US"/>
        </a:p>
      </dgm:t>
    </dgm:pt>
    <dgm:pt modelId="{FC26D344-3584-4D5B-B71A-BAC012922455}" type="pres">
      <dgm:prSet presAssocID="{CA07E07E-2EA3-4F67-A84F-5D5D7160886B}" presName="compChildNode" presStyleCnt="0"/>
      <dgm:spPr/>
    </dgm:pt>
    <dgm:pt modelId="{4B9E97E7-BBED-40C0-B0CE-2B4E1B837955}" type="pres">
      <dgm:prSet presAssocID="{CA07E07E-2EA3-4F67-A84F-5D5D7160886B}" presName="theInnerList" presStyleCnt="0"/>
      <dgm:spPr/>
    </dgm:pt>
    <dgm:pt modelId="{8F058CCF-EA07-4360-A703-1B4C849D7DEB}" type="pres">
      <dgm:prSet presAssocID="{E879DB40-1B75-4141-8079-27B7535F3DEF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328C80-2EFB-4BDB-A33B-4DB50EDEB8E4}" type="pres">
      <dgm:prSet presAssocID="{E879DB40-1B75-4141-8079-27B7535F3DEF}" presName="aSpace2" presStyleCnt="0"/>
      <dgm:spPr/>
    </dgm:pt>
    <dgm:pt modelId="{7E7EAEA3-9410-4C57-9DF9-A4D61468FDB1}" type="pres">
      <dgm:prSet presAssocID="{2EC46857-F497-4C37-AC33-4948586DDA5C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5FB4B-0949-4BCC-8AEE-A0B1A393B51C}" type="pres">
      <dgm:prSet presAssocID="{CA07E07E-2EA3-4F67-A84F-5D5D7160886B}" presName="aSpace" presStyleCnt="0"/>
      <dgm:spPr/>
    </dgm:pt>
    <dgm:pt modelId="{8EC2E093-50D3-43C4-8C0D-6517AFF74D82}" type="pres">
      <dgm:prSet presAssocID="{49007BC4-E847-4878-AD86-EBDDF50F68E0}" presName="compNode" presStyleCnt="0"/>
      <dgm:spPr/>
    </dgm:pt>
    <dgm:pt modelId="{952F32CF-8F86-495F-B765-BB817388C31E}" type="pres">
      <dgm:prSet presAssocID="{49007BC4-E847-4878-AD86-EBDDF50F68E0}" presName="aNode" presStyleLbl="bgShp" presStyleIdx="1" presStyleCnt="5"/>
      <dgm:spPr/>
      <dgm:t>
        <a:bodyPr/>
        <a:lstStyle/>
        <a:p>
          <a:endParaRPr lang="en-US"/>
        </a:p>
      </dgm:t>
    </dgm:pt>
    <dgm:pt modelId="{829EAA14-DBDA-40FD-BB4E-429C58D111C3}" type="pres">
      <dgm:prSet presAssocID="{49007BC4-E847-4878-AD86-EBDDF50F68E0}" presName="textNode" presStyleLbl="bgShp" presStyleIdx="1" presStyleCnt="5"/>
      <dgm:spPr/>
      <dgm:t>
        <a:bodyPr/>
        <a:lstStyle/>
        <a:p>
          <a:endParaRPr lang="en-US"/>
        </a:p>
      </dgm:t>
    </dgm:pt>
    <dgm:pt modelId="{EE0BC6FF-0273-40C6-A5D8-844ADC455908}" type="pres">
      <dgm:prSet presAssocID="{49007BC4-E847-4878-AD86-EBDDF50F68E0}" presName="compChildNode" presStyleCnt="0"/>
      <dgm:spPr/>
    </dgm:pt>
    <dgm:pt modelId="{00168E79-6A7B-440F-B35E-520CAD7D21F6}" type="pres">
      <dgm:prSet presAssocID="{49007BC4-E847-4878-AD86-EBDDF50F68E0}" presName="theInnerList" presStyleCnt="0"/>
      <dgm:spPr/>
    </dgm:pt>
    <dgm:pt modelId="{6BEFD8F0-FB56-4A62-BAFB-0024F97FE9B3}" type="pres">
      <dgm:prSet presAssocID="{289041B4-53B4-49F0-9569-FA21F4C7C67C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571F2-5BEF-44EC-9C4F-4D68FB84F1C7}" type="pres">
      <dgm:prSet presAssocID="{289041B4-53B4-49F0-9569-FA21F4C7C67C}" presName="aSpace2" presStyleCnt="0"/>
      <dgm:spPr/>
    </dgm:pt>
    <dgm:pt modelId="{EF26624F-3FCF-4575-A404-C452C1DA1DE2}" type="pres">
      <dgm:prSet presAssocID="{E7F08759-060F-4532-AF73-9EF39C7BAEDB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D309B-20AE-4902-BFF3-F17FBAECB838}" type="pres">
      <dgm:prSet presAssocID="{49007BC4-E847-4878-AD86-EBDDF50F68E0}" presName="aSpace" presStyleCnt="0"/>
      <dgm:spPr/>
    </dgm:pt>
    <dgm:pt modelId="{D4396356-CAF3-4F53-AFFC-28628F51B69F}" type="pres">
      <dgm:prSet presAssocID="{E8FAF190-A072-4EFC-9909-5D6259C955AB}" presName="compNode" presStyleCnt="0"/>
      <dgm:spPr/>
    </dgm:pt>
    <dgm:pt modelId="{90A78A6D-13F9-4631-8CF1-DF9AC9E5C85A}" type="pres">
      <dgm:prSet presAssocID="{E8FAF190-A072-4EFC-9909-5D6259C955AB}" presName="aNode" presStyleLbl="bgShp" presStyleIdx="2" presStyleCnt="5"/>
      <dgm:spPr/>
      <dgm:t>
        <a:bodyPr/>
        <a:lstStyle/>
        <a:p>
          <a:endParaRPr lang="en-US"/>
        </a:p>
      </dgm:t>
    </dgm:pt>
    <dgm:pt modelId="{85F0BD87-2373-4B24-AD5B-92B126FEC0ED}" type="pres">
      <dgm:prSet presAssocID="{E8FAF190-A072-4EFC-9909-5D6259C955AB}" presName="textNode" presStyleLbl="bgShp" presStyleIdx="2" presStyleCnt="5"/>
      <dgm:spPr/>
      <dgm:t>
        <a:bodyPr/>
        <a:lstStyle/>
        <a:p>
          <a:endParaRPr lang="en-US"/>
        </a:p>
      </dgm:t>
    </dgm:pt>
    <dgm:pt modelId="{89F3776F-C9B2-4077-A12F-2FBE11AB9BA4}" type="pres">
      <dgm:prSet presAssocID="{E8FAF190-A072-4EFC-9909-5D6259C955AB}" presName="compChildNode" presStyleCnt="0"/>
      <dgm:spPr/>
    </dgm:pt>
    <dgm:pt modelId="{42CA3C0D-BA48-4ECB-95BA-E8CBD507DFDC}" type="pres">
      <dgm:prSet presAssocID="{E8FAF190-A072-4EFC-9909-5D6259C955AB}" presName="theInnerList" presStyleCnt="0"/>
      <dgm:spPr/>
    </dgm:pt>
    <dgm:pt modelId="{94832845-E2C7-47F4-A41F-D31BA503D481}" type="pres">
      <dgm:prSet presAssocID="{622EB44B-07FF-45BF-87DD-E4B15DB64E95}" presName="child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92CB2D-1751-41C9-8423-D70F28F1B216}" type="pres">
      <dgm:prSet presAssocID="{622EB44B-07FF-45BF-87DD-E4B15DB64E95}" presName="aSpace2" presStyleCnt="0"/>
      <dgm:spPr/>
    </dgm:pt>
    <dgm:pt modelId="{27E1FF5C-A024-4BF7-8FDC-8ACD89D6C124}" type="pres">
      <dgm:prSet presAssocID="{A5DC0C82-BDAA-422B-BF60-E503FC35872D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A272A1-58C2-4620-B7A6-E9970188CB26}" type="pres">
      <dgm:prSet presAssocID="{E8FAF190-A072-4EFC-9909-5D6259C955AB}" presName="aSpace" presStyleCnt="0"/>
      <dgm:spPr/>
    </dgm:pt>
    <dgm:pt modelId="{AF27074C-7324-45EC-9D26-0E5EF99B24C2}" type="pres">
      <dgm:prSet presAssocID="{42AAB038-F760-4D0D-B69D-B8C0FD98FCBD}" presName="compNode" presStyleCnt="0"/>
      <dgm:spPr/>
    </dgm:pt>
    <dgm:pt modelId="{B989BB60-821A-451C-9803-F303B38EB3D9}" type="pres">
      <dgm:prSet presAssocID="{42AAB038-F760-4D0D-B69D-B8C0FD98FCBD}" presName="aNode" presStyleLbl="bgShp" presStyleIdx="3" presStyleCnt="5"/>
      <dgm:spPr/>
      <dgm:t>
        <a:bodyPr/>
        <a:lstStyle/>
        <a:p>
          <a:endParaRPr lang="en-US"/>
        </a:p>
      </dgm:t>
    </dgm:pt>
    <dgm:pt modelId="{940EA31C-5512-4E10-92D7-B643B38C883B}" type="pres">
      <dgm:prSet presAssocID="{42AAB038-F760-4D0D-B69D-B8C0FD98FCBD}" presName="textNode" presStyleLbl="bgShp" presStyleIdx="3" presStyleCnt="5"/>
      <dgm:spPr/>
      <dgm:t>
        <a:bodyPr/>
        <a:lstStyle/>
        <a:p>
          <a:endParaRPr lang="en-US"/>
        </a:p>
      </dgm:t>
    </dgm:pt>
    <dgm:pt modelId="{5E61195E-8426-4340-8CF6-14BB1E11857A}" type="pres">
      <dgm:prSet presAssocID="{42AAB038-F760-4D0D-B69D-B8C0FD98FCBD}" presName="compChildNode" presStyleCnt="0"/>
      <dgm:spPr/>
    </dgm:pt>
    <dgm:pt modelId="{E85AC9C9-375A-48F3-BECB-0CFDD593A190}" type="pres">
      <dgm:prSet presAssocID="{42AAB038-F760-4D0D-B69D-B8C0FD98FCBD}" presName="theInnerList" presStyleCnt="0"/>
      <dgm:spPr/>
    </dgm:pt>
    <dgm:pt modelId="{451AF3F8-AE5C-4FC6-A14D-3E6479565E55}" type="pres">
      <dgm:prSet presAssocID="{90DE02D5-D513-4E5A-8592-8D74FF810D30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132A34-3B4F-4074-9C4E-85E2F4643EA1}" type="pres">
      <dgm:prSet presAssocID="{90DE02D5-D513-4E5A-8592-8D74FF810D30}" presName="aSpace2" presStyleCnt="0"/>
      <dgm:spPr/>
    </dgm:pt>
    <dgm:pt modelId="{CE08343E-4458-480D-A57C-B742FC756F57}" type="pres">
      <dgm:prSet presAssocID="{B6E63A53-7C40-49C2-8E2C-D81FD5A389C6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81F45F-C3DC-453A-834D-3167763B4703}" type="pres">
      <dgm:prSet presAssocID="{42AAB038-F760-4D0D-B69D-B8C0FD98FCBD}" presName="aSpace" presStyleCnt="0"/>
      <dgm:spPr/>
    </dgm:pt>
    <dgm:pt modelId="{F6DAC67F-7653-4C7C-B099-57BFF61559CC}" type="pres">
      <dgm:prSet presAssocID="{EBAEEA6D-D492-4804-B72B-174E47DB4D4A}" presName="compNode" presStyleCnt="0"/>
      <dgm:spPr/>
    </dgm:pt>
    <dgm:pt modelId="{472F482E-4D3A-43AF-9B44-54140D763B28}" type="pres">
      <dgm:prSet presAssocID="{EBAEEA6D-D492-4804-B72B-174E47DB4D4A}" presName="aNode" presStyleLbl="bgShp" presStyleIdx="4" presStyleCnt="5"/>
      <dgm:spPr/>
      <dgm:t>
        <a:bodyPr/>
        <a:lstStyle/>
        <a:p>
          <a:endParaRPr lang="en-US"/>
        </a:p>
      </dgm:t>
    </dgm:pt>
    <dgm:pt modelId="{7FB30FDB-5F16-4DA9-BF55-7090E6845692}" type="pres">
      <dgm:prSet presAssocID="{EBAEEA6D-D492-4804-B72B-174E47DB4D4A}" presName="textNode" presStyleLbl="bgShp" presStyleIdx="4" presStyleCnt="5"/>
      <dgm:spPr/>
      <dgm:t>
        <a:bodyPr/>
        <a:lstStyle/>
        <a:p>
          <a:endParaRPr lang="en-US"/>
        </a:p>
      </dgm:t>
    </dgm:pt>
    <dgm:pt modelId="{08B4DF61-9BF7-4DFB-A1ED-C1D87F832026}" type="pres">
      <dgm:prSet presAssocID="{EBAEEA6D-D492-4804-B72B-174E47DB4D4A}" presName="compChildNode" presStyleCnt="0"/>
      <dgm:spPr/>
    </dgm:pt>
    <dgm:pt modelId="{01C4A15F-C363-4B56-B314-073F2E4F935F}" type="pres">
      <dgm:prSet presAssocID="{EBAEEA6D-D492-4804-B72B-174E47DB4D4A}" presName="theInnerList" presStyleCnt="0"/>
      <dgm:spPr/>
    </dgm:pt>
    <dgm:pt modelId="{A8AA568C-BF55-4880-8F2E-08B06926B89E}" type="pres">
      <dgm:prSet presAssocID="{004FF9E3-6311-441F-BBD2-C1A4EB9CE0D1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0320-3B02-457D-A8D6-7AE8922D7306}" type="pres">
      <dgm:prSet presAssocID="{004FF9E3-6311-441F-BBD2-C1A4EB9CE0D1}" presName="aSpace2" presStyleCnt="0"/>
      <dgm:spPr/>
    </dgm:pt>
    <dgm:pt modelId="{04739E1D-AF8E-42AF-B2F0-329846F1E59C}" type="pres">
      <dgm:prSet presAssocID="{FB4499A5-A49D-4D78-A925-9E67C6207AE2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211C5C-B406-419E-B594-E779071E2A15}" srcId="{BC24528A-3764-4E4E-8A6C-EC88D0DCB82C}" destId="{EBAEEA6D-D492-4804-B72B-174E47DB4D4A}" srcOrd="4" destOrd="0" parTransId="{4D22B5BB-E026-42FB-B438-CD8288E29643}" sibTransId="{4161DE27-CB31-4C95-8BE1-2E70C4508BC3}"/>
    <dgm:cxn modelId="{F522BC69-F322-436D-9B0C-88295B7C9977}" type="presOf" srcId="{EBAEEA6D-D492-4804-B72B-174E47DB4D4A}" destId="{7FB30FDB-5F16-4DA9-BF55-7090E6845692}" srcOrd="1" destOrd="0" presId="urn:microsoft.com/office/officeart/2005/8/layout/lProcess2"/>
    <dgm:cxn modelId="{528CB0F0-3AB6-4D79-BAF2-A23EED722010}" srcId="{49007BC4-E847-4878-AD86-EBDDF50F68E0}" destId="{289041B4-53B4-49F0-9569-FA21F4C7C67C}" srcOrd="0" destOrd="0" parTransId="{A5AF841C-42F9-434A-85CD-886AC6CED896}" sibTransId="{29807E9F-08FD-43F6-BC7E-4AC7F9EEB232}"/>
    <dgm:cxn modelId="{97A2B080-6638-40B5-A34B-C8405938F8E7}" type="presOf" srcId="{622EB44B-07FF-45BF-87DD-E4B15DB64E95}" destId="{94832845-E2C7-47F4-A41F-D31BA503D481}" srcOrd="0" destOrd="0" presId="urn:microsoft.com/office/officeart/2005/8/layout/lProcess2"/>
    <dgm:cxn modelId="{6BB8D6B5-8DB2-4E18-B3B9-FD999D8A9264}" type="presOf" srcId="{E879DB40-1B75-4141-8079-27B7535F3DEF}" destId="{8F058CCF-EA07-4360-A703-1B4C849D7DEB}" srcOrd="0" destOrd="0" presId="urn:microsoft.com/office/officeart/2005/8/layout/lProcess2"/>
    <dgm:cxn modelId="{8CD76AA2-A80B-4432-B71E-ED4165607336}" srcId="{CA07E07E-2EA3-4F67-A84F-5D5D7160886B}" destId="{2EC46857-F497-4C37-AC33-4948586DDA5C}" srcOrd="1" destOrd="0" parTransId="{1CD2E9F9-A920-4F4B-88A7-F07EC1F13FE9}" sibTransId="{D7C3177D-3ED1-4D2C-9BAA-63E19A17FFF9}"/>
    <dgm:cxn modelId="{28DA52AB-D1B1-4859-AAF1-14A8C1B0607D}" srcId="{BC24528A-3764-4E4E-8A6C-EC88D0DCB82C}" destId="{42AAB038-F760-4D0D-B69D-B8C0FD98FCBD}" srcOrd="3" destOrd="0" parTransId="{6E408E6A-3623-41C0-AA50-94EAA770C73A}" sibTransId="{F04597E0-50E9-42CF-81DA-CB32E4FB4D03}"/>
    <dgm:cxn modelId="{89DDB455-77C3-4669-9EEA-9DBE89C8699E}" type="presOf" srcId="{004FF9E3-6311-441F-BBD2-C1A4EB9CE0D1}" destId="{A8AA568C-BF55-4880-8F2E-08B06926B89E}" srcOrd="0" destOrd="0" presId="urn:microsoft.com/office/officeart/2005/8/layout/lProcess2"/>
    <dgm:cxn modelId="{86873549-8EB5-436F-B9C5-0908F16B1594}" type="presOf" srcId="{42AAB038-F760-4D0D-B69D-B8C0FD98FCBD}" destId="{B989BB60-821A-451C-9803-F303B38EB3D9}" srcOrd="0" destOrd="0" presId="urn:microsoft.com/office/officeart/2005/8/layout/lProcess2"/>
    <dgm:cxn modelId="{2603CDB2-D01E-4287-906F-3878EEB768F8}" type="presOf" srcId="{E7F08759-060F-4532-AF73-9EF39C7BAEDB}" destId="{EF26624F-3FCF-4575-A404-C452C1DA1DE2}" srcOrd="0" destOrd="0" presId="urn:microsoft.com/office/officeart/2005/8/layout/lProcess2"/>
    <dgm:cxn modelId="{274A09B6-227B-4A51-A78C-364597D32EF5}" type="presOf" srcId="{E8FAF190-A072-4EFC-9909-5D6259C955AB}" destId="{85F0BD87-2373-4B24-AD5B-92B126FEC0ED}" srcOrd="1" destOrd="0" presId="urn:microsoft.com/office/officeart/2005/8/layout/lProcess2"/>
    <dgm:cxn modelId="{216C4790-C352-4145-A5EF-BC6B2CB3B60D}" srcId="{BC24528A-3764-4E4E-8A6C-EC88D0DCB82C}" destId="{49007BC4-E847-4878-AD86-EBDDF50F68E0}" srcOrd="1" destOrd="0" parTransId="{2AAE42C2-1C44-44E7-8E0C-E7CE6428915C}" sibTransId="{E8B39DD6-C361-4700-8931-1089307186DA}"/>
    <dgm:cxn modelId="{6D3E4EB6-A155-470D-8183-F1E8C1A5E6A4}" srcId="{E8FAF190-A072-4EFC-9909-5D6259C955AB}" destId="{A5DC0C82-BDAA-422B-BF60-E503FC35872D}" srcOrd="1" destOrd="0" parTransId="{57334D28-E64E-4982-8CD8-89DF00094948}" sibTransId="{5FA3507F-0286-4284-A1D2-9901B509D3C7}"/>
    <dgm:cxn modelId="{291E5D28-200E-4E75-BC0B-F3100548FFE3}" srcId="{EBAEEA6D-D492-4804-B72B-174E47DB4D4A}" destId="{004FF9E3-6311-441F-BBD2-C1A4EB9CE0D1}" srcOrd="0" destOrd="0" parTransId="{D836B119-C3BA-4E92-8E72-EE2376328F9D}" sibTransId="{5A7A712B-F263-43BD-B395-725169E16204}"/>
    <dgm:cxn modelId="{BA2E06E6-AB1C-4C16-9EAD-B5D65F9BF12A}" srcId="{EBAEEA6D-D492-4804-B72B-174E47DB4D4A}" destId="{FB4499A5-A49D-4D78-A925-9E67C6207AE2}" srcOrd="1" destOrd="0" parTransId="{E4BF8688-3069-4EC6-9AE5-72A04F18A964}" sibTransId="{5C889D97-9F11-4E9A-A8A4-82E0EBA33FD4}"/>
    <dgm:cxn modelId="{9D9BC6BD-ADD7-4830-ACFD-3A7013CF23E8}" type="presOf" srcId="{CA07E07E-2EA3-4F67-A84F-5D5D7160886B}" destId="{A9689AE4-A129-47D5-8442-522A132E1019}" srcOrd="1" destOrd="0" presId="urn:microsoft.com/office/officeart/2005/8/layout/lProcess2"/>
    <dgm:cxn modelId="{8F32D89F-8CAF-4A2C-AA6C-3A35441BE4A7}" type="presOf" srcId="{BC24528A-3764-4E4E-8A6C-EC88D0DCB82C}" destId="{4239E2CF-58F4-47B5-B683-8789224F852A}" srcOrd="0" destOrd="0" presId="urn:microsoft.com/office/officeart/2005/8/layout/lProcess2"/>
    <dgm:cxn modelId="{088DF745-E9A7-42E6-99EA-3E1DCC578D5C}" srcId="{42AAB038-F760-4D0D-B69D-B8C0FD98FCBD}" destId="{90DE02D5-D513-4E5A-8592-8D74FF810D30}" srcOrd="0" destOrd="0" parTransId="{FF23EC97-B3B2-4D63-AE92-993EBC8A70B7}" sibTransId="{F25B399B-16BD-4343-A659-AE46E29BF0A4}"/>
    <dgm:cxn modelId="{DE3C71AC-FC51-4D91-90CB-8ABE9E654AC1}" type="presOf" srcId="{FB4499A5-A49D-4D78-A925-9E67C6207AE2}" destId="{04739E1D-AF8E-42AF-B2F0-329846F1E59C}" srcOrd="0" destOrd="0" presId="urn:microsoft.com/office/officeart/2005/8/layout/lProcess2"/>
    <dgm:cxn modelId="{11EA54BD-2537-4CBB-9B5B-F43A2DDC9960}" srcId="{49007BC4-E847-4878-AD86-EBDDF50F68E0}" destId="{E7F08759-060F-4532-AF73-9EF39C7BAEDB}" srcOrd="1" destOrd="0" parTransId="{0C4D0A3B-CCDD-4C68-8DEE-9A99A947A43B}" sibTransId="{A2F4190B-7E1D-4820-8D9F-82144228065B}"/>
    <dgm:cxn modelId="{9BC6F0F5-8CF8-48EF-85E4-04EDBBAD5FE4}" type="presOf" srcId="{A5DC0C82-BDAA-422B-BF60-E503FC35872D}" destId="{27E1FF5C-A024-4BF7-8FDC-8ACD89D6C124}" srcOrd="0" destOrd="0" presId="urn:microsoft.com/office/officeart/2005/8/layout/lProcess2"/>
    <dgm:cxn modelId="{5DF2E47F-7CF8-4D1A-81D8-6FB1B63EE1C9}" srcId="{E8FAF190-A072-4EFC-9909-5D6259C955AB}" destId="{622EB44B-07FF-45BF-87DD-E4B15DB64E95}" srcOrd="0" destOrd="0" parTransId="{83443CDC-8391-489A-9E55-FFD6454BE42D}" sibTransId="{BDA91EB8-24EA-44C1-AFB1-6F9D37BBDEE5}"/>
    <dgm:cxn modelId="{B86F2E5E-C113-470D-80CA-EA9C5514CB84}" srcId="{CA07E07E-2EA3-4F67-A84F-5D5D7160886B}" destId="{E879DB40-1B75-4141-8079-27B7535F3DEF}" srcOrd="0" destOrd="0" parTransId="{EAFF3C38-5A63-4B1C-B55F-D8AA2FE7FE18}" sibTransId="{9305CECD-9FF2-41FC-8DBC-484E7F140FAD}"/>
    <dgm:cxn modelId="{4C3A6607-12B2-4E47-A9F0-CD6EE76D15B7}" type="presOf" srcId="{E8FAF190-A072-4EFC-9909-5D6259C955AB}" destId="{90A78A6D-13F9-4631-8CF1-DF9AC9E5C85A}" srcOrd="0" destOrd="0" presId="urn:microsoft.com/office/officeart/2005/8/layout/lProcess2"/>
    <dgm:cxn modelId="{1951252A-08FA-472B-8978-8B27B013DF7A}" type="presOf" srcId="{49007BC4-E847-4878-AD86-EBDDF50F68E0}" destId="{952F32CF-8F86-495F-B765-BB817388C31E}" srcOrd="0" destOrd="0" presId="urn:microsoft.com/office/officeart/2005/8/layout/lProcess2"/>
    <dgm:cxn modelId="{42CD6798-224E-4919-A422-C7DE7D71A26C}" type="presOf" srcId="{42AAB038-F760-4D0D-B69D-B8C0FD98FCBD}" destId="{940EA31C-5512-4E10-92D7-B643B38C883B}" srcOrd="1" destOrd="0" presId="urn:microsoft.com/office/officeart/2005/8/layout/lProcess2"/>
    <dgm:cxn modelId="{CB6EDF15-CCF5-454A-A815-0F77D2F6DB9B}" type="presOf" srcId="{90DE02D5-D513-4E5A-8592-8D74FF810D30}" destId="{451AF3F8-AE5C-4FC6-A14D-3E6479565E55}" srcOrd="0" destOrd="0" presId="urn:microsoft.com/office/officeart/2005/8/layout/lProcess2"/>
    <dgm:cxn modelId="{2E201B43-2B2C-4D88-A9BB-D10DCDCC1B08}" type="presOf" srcId="{289041B4-53B4-49F0-9569-FA21F4C7C67C}" destId="{6BEFD8F0-FB56-4A62-BAFB-0024F97FE9B3}" srcOrd="0" destOrd="0" presId="urn:microsoft.com/office/officeart/2005/8/layout/lProcess2"/>
    <dgm:cxn modelId="{51D98FC1-C9E6-40CA-B40A-D7FAE62A0A03}" type="presOf" srcId="{2EC46857-F497-4C37-AC33-4948586DDA5C}" destId="{7E7EAEA3-9410-4C57-9DF9-A4D61468FDB1}" srcOrd="0" destOrd="0" presId="urn:microsoft.com/office/officeart/2005/8/layout/lProcess2"/>
    <dgm:cxn modelId="{ACBB7AF0-5BF5-48D8-B2A7-859035F4F873}" srcId="{BC24528A-3764-4E4E-8A6C-EC88D0DCB82C}" destId="{E8FAF190-A072-4EFC-9909-5D6259C955AB}" srcOrd="2" destOrd="0" parTransId="{281A309D-C59B-402B-A01D-7FF6A2769192}" sibTransId="{481A593C-24B4-4AEA-84AB-77B26894EFBC}"/>
    <dgm:cxn modelId="{A1DB5918-234C-4B79-AD72-FBBA11867D54}" srcId="{BC24528A-3764-4E4E-8A6C-EC88D0DCB82C}" destId="{CA07E07E-2EA3-4F67-A84F-5D5D7160886B}" srcOrd="0" destOrd="0" parTransId="{0C45F477-DE9E-4431-B161-3F4EE4F5B84E}" sibTransId="{ADDAD4EC-5370-46BD-8E4B-96A5303DFD2F}"/>
    <dgm:cxn modelId="{7D08BBE1-1DD9-4003-8E4B-F3F9B051F324}" type="presOf" srcId="{EBAEEA6D-D492-4804-B72B-174E47DB4D4A}" destId="{472F482E-4D3A-43AF-9B44-54140D763B28}" srcOrd="0" destOrd="0" presId="urn:microsoft.com/office/officeart/2005/8/layout/lProcess2"/>
    <dgm:cxn modelId="{D8E08F6A-8254-40DC-90A0-009BC0EBB73B}" type="presOf" srcId="{49007BC4-E847-4878-AD86-EBDDF50F68E0}" destId="{829EAA14-DBDA-40FD-BB4E-429C58D111C3}" srcOrd="1" destOrd="0" presId="urn:microsoft.com/office/officeart/2005/8/layout/lProcess2"/>
    <dgm:cxn modelId="{2A6BB964-3407-4746-8831-BDC00BAF5F21}" type="presOf" srcId="{CA07E07E-2EA3-4F67-A84F-5D5D7160886B}" destId="{67A99FF8-C71C-4A2C-A771-08B9CB23121E}" srcOrd="0" destOrd="0" presId="urn:microsoft.com/office/officeart/2005/8/layout/lProcess2"/>
    <dgm:cxn modelId="{41A0CE43-BC1F-4E6E-9A54-E5D1DA47D692}" srcId="{42AAB038-F760-4D0D-B69D-B8C0FD98FCBD}" destId="{B6E63A53-7C40-49C2-8E2C-D81FD5A389C6}" srcOrd="1" destOrd="0" parTransId="{5E4D955A-79CB-4E0B-A52A-9D192B7BDF0C}" sibTransId="{6B3B6CD8-3C6F-4E21-8C64-7DFF1F026D6A}"/>
    <dgm:cxn modelId="{FE296F05-3011-4082-A135-C2834CA2D3AE}" type="presOf" srcId="{B6E63A53-7C40-49C2-8E2C-D81FD5A389C6}" destId="{CE08343E-4458-480D-A57C-B742FC756F57}" srcOrd="0" destOrd="0" presId="urn:microsoft.com/office/officeart/2005/8/layout/lProcess2"/>
    <dgm:cxn modelId="{126708D7-FCF6-459D-A91B-54D2CE9104CD}" type="presParOf" srcId="{4239E2CF-58F4-47B5-B683-8789224F852A}" destId="{CA5F9895-2220-44F1-8DFB-1C131087ABAA}" srcOrd="0" destOrd="0" presId="urn:microsoft.com/office/officeart/2005/8/layout/lProcess2"/>
    <dgm:cxn modelId="{D9615AF1-5906-4624-8D83-E4DB24B6D9C9}" type="presParOf" srcId="{CA5F9895-2220-44F1-8DFB-1C131087ABAA}" destId="{67A99FF8-C71C-4A2C-A771-08B9CB23121E}" srcOrd="0" destOrd="0" presId="urn:microsoft.com/office/officeart/2005/8/layout/lProcess2"/>
    <dgm:cxn modelId="{82CE77DE-5B23-4DE1-90A4-28182A2027BE}" type="presParOf" srcId="{CA5F9895-2220-44F1-8DFB-1C131087ABAA}" destId="{A9689AE4-A129-47D5-8442-522A132E1019}" srcOrd="1" destOrd="0" presId="urn:microsoft.com/office/officeart/2005/8/layout/lProcess2"/>
    <dgm:cxn modelId="{E25FEA1F-7228-4446-8C11-19E72B65BFB9}" type="presParOf" srcId="{CA5F9895-2220-44F1-8DFB-1C131087ABAA}" destId="{FC26D344-3584-4D5B-B71A-BAC012922455}" srcOrd="2" destOrd="0" presId="urn:microsoft.com/office/officeart/2005/8/layout/lProcess2"/>
    <dgm:cxn modelId="{9F412308-5274-494F-94D3-F63715D086E2}" type="presParOf" srcId="{FC26D344-3584-4D5B-B71A-BAC012922455}" destId="{4B9E97E7-BBED-40C0-B0CE-2B4E1B837955}" srcOrd="0" destOrd="0" presId="urn:microsoft.com/office/officeart/2005/8/layout/lProcess2"/>
    <dgm:cxn modelId="{77CBDFF4-589D-4908-9E4A-A2486DE40ED7}" type="presParOf" srcId="{4B9E97E7-BBED-40C0-B0CE-2B4E1B837955}" destId="{8F058CCF-EA07-4360-A703-1B4C849D7DEB}" srcOrd="0" destOrd="0" presId="urn:microsoft.com/office/officeart/2005/8/layout/lProcess2"/>
    <dgm:cxn modelId="{E7BA6064-9B3C-4C7C-8D88-6DC9E7B1CDAE}" type="presParOf" srcId="{4B9E97E7-BBED-40C0-B0CE-2B4E1B837955}" destId="{7F328C80-2EFB-4BDB-A33B-4DB50EDEB8E4}" srcOrd="1" destOrd="0" presId="urn:microsoft.com/office/officeart/2005/8/layout/lProcess2"/>
    <dgm:cxn modelId="{F9397229-5377-4D80-B176-D6BA42AC256C}" type="presParOf" srcId="{4B9E97E7-BBED-40C0-B0CE-2B4E1B837955}" destId="{7E7EAEA3-9410-4C57-9DF9-A4D61468FDB1}" srcOrd="2" destOrd="0" presId="urn:microsoft.com/office/officeart/2005/8/layout/lProcess2"/>
    <dgm:cxn modelId="{AAFACB8F-46F3-4470-A733-5D23F3356297}" type="presParOf" srcId="{4239E2CF-58F4-47B5-B683-8789224F852A}" destId="{6F45FB4B-0949-4BCC-8AEE-A0B1A393B51C}" srcOrd="1" destOrd="0" presId="urn:microsoft.com/office/officeart/2005/8/layout/lProcess2"/>
    <dgm:cxn modelId="{0A321DBA-68DF-4517-9702-AB01E23A1763}" type="presParOf" srcId="{4239E2CF-58F4-47B5-B683-8789224F852A}" destId="{8EC2E093-50D3-43C4-8C0D-6517AFF74D82}" srcOrd="2" destOrd="0" presId="urn:microsoft.com/office/officeart/2005/8/layout/lProcess2"/>
    <dgm:cxn modelId="{42B92483-38AB-4E1B-8723-D97193650197}" type="presParOf" srcId="{8EC2E093-50D3-43C4-8C0D-6517AFF74D82}" destId="{952F32CF-8F86-495F-B765-BB817388C31E}" srcOrd="0" destOrd="0" presId="urn:microsoft.com/office/officeart/2005/8/layout/lProcess2"/>
    <dgm:cxn modelId="{8712B6D6-6614-4926-92E7-1CA7510AECD0}" type="presParOf" srcId="{8EC2E093-50D3-43C4-8C0D-6517AFF74D82}" destId="{829EAA14-DBDA-40FD-BB4E-429C58D111C3}" srcOrd="1" destOrd="0" presId="urn:microsoft.com/office/officeart/2005/8/layout/lProcess2"/>
    <dgm:cxn modelId="{D818F13B-9128-4BC7-BC18-ED2C8691FC9A}" type="presParOf" srcId="{8EC2E093-50D3-43C4-8C0D-6517AFF74D82}" destId="{EE0BC6FF-0273-40C6-A5D8-844ADC455908}" srcOrd="2" destOrd="0" presId="urn:microsoft.com/office/officeart/2005/8/layout/lProcess2"/>
    <dgm:cxn modelId="{ECE5E31A-EAFB-44B0-B899-CD9DAB575AAD}" type="presParOf" srcId="{EE0BC6FF-0273-40C6-A5D8-844ADC455908}" destId="{00168E79-6A7B-440F-B35E-520CAD7D21F6}" srcOrd="0" destOrd="0" presId="urn:microsoft.com/office/officeart/2005/8/layout/lProcess2"/>
    <dgm:cxn modelId="{71882F05-1639-493A-9F7F-0D811C890C03}" type="presParOf" srcId="{00168E79-6A7B-440F-B35E-520CAD7D21F6}" destId="{6BEFD8F0-FB56-4A62-BAFB-0024F97FE9B3}" srcOrd="0" destOrd="0" presId="urn:microsoft.com/office/officeart/2005/8/layout/lProcess2"/>
    <dgm:cxn modelId="{3308697A-9987-43AB-B39B-BD81B319EA5C}" type="presParOf" srcId="{00168E79-6A7B-440F-B35E-520CAD7D21F6}" destId="{94E571F2-5BEF-44EC-9C4F-4D68FB84F1C7}" srcOrd="1" destOrd="0" presId="urn:microsoft.com/office/officeart/2005/8/layout/lProcess2"/>
    <dgm:cxn modelId="{E63452B9-DC55-461D-BBB7-EE9DF101006C}" type="presParOf" srcId="{00168E79-6A7B-440F-B35E-520CAD7D21F6}" destId="{EF26624F-3FCF-4575-A404-C452C1DA1DE2}" srcOrd="2" destOrd="0" presId="urn:microsoft.com/office/officeart/2005/8/layout/lProcess2"/>
    <dgm:cxn modelId="{D703C135-79BF-4919-9F61-5D3C6EA80ECD}" type="presParOf" srcId="{4239E2CF-58F4-47B5-B683-8789224F852A}" destId="{981D309B-20AE-4902-BFF3-F17FBAECB838}" srcOrd="3" destOrd="0" presId="urn:microsoft.com/office/officeart/2005/8/layout/lProcess2"/>
    <dgm:cxn modelId="{339DF03E-D753-480A-AEB2-CF2604861219}" type="presParOf" srcId="{4239E2CF-58F4-47B5-B683-8789224F852A}" destId="{D4396356-CAF3-4F53-AFFC-28628F51B69F}" srcOrd="4" destOrd="0" presId="urn:microsoft.com/office/officeart/2005/8/layout/lProcess2"/>
    <dgm:cxn modelId="{B747AD42-1831-4CAE-A4DE-6CD77685D772}" type="presParOf" srcId="{D4396356-CAF3-4F53-AFFC-28628F51B69F}" destId="{90A78A6D-13F9-4631-8CF1-DF9AC9E5C85A}" srcOrd="0" destOrd="0" presId="urn:microsoft.com/office/officeart/2005/8/layout/lProcess2"/>
    <dgm:cxn modelId="{DD26E7A8-89A1-4245-A82F-8E4A87F84F41}" type="presParOf" srcId="{D4396356-CAF3-4F53-AFFC-28628F51B69F}" destId="{85F0BD87-2373-4B24-AD5B-92B126FEC0ED}" srcOrd="1" destOrd="0" presId="urn:microsoft.com/office/officeart/2005/8/layout/lProcess2"/>
    <dgm:cxn modelId="{F3710179-54AD-4C01-9165-C2531135A08F}" type="presParOf" srcId="{D4396356-CAF3-4F53-AFFC-28628F51B69F}" destId="{89F3776F-C9B2-4077-A12F-2FBE11AB9BA4}" srcOrd="2" destOrd="0" presId="urn:microsoft.com/office/officeart/2005/8/layout/lProcess2"/>
    <dgm:cxn modelId="{14157FD5-DFFB-43F7-9A04-BC5E2A071F63}" type="presParOf" srcId="{89F3776F-C9B2-4077-A12F-2FBE11AB9BA4}" destId="{42CA3C0D-BA48-4ECB-95BA-E8CBD507DFDC}" srcOrd="0" destOrd="0" presId="urn:microsoft.com/office/officeart/2005/8/layout/lProcess2"/>
    <dgm:cxn modelId="{1A5C16CF-4B92-48E3-81EC-29DB703D2788}" type="presParOf" srcId="{42CA3C0D-BA48-4ECB-95BA-E8CBD507DFDC}" destId="{94832845-E2C7-47F4-A41F-D31BA503D481}" srcOrd="0" destOrd="0" presId="urn:microsoft.com/office/officeart/2005/8/layout/lProcess2"/>
    <dgm:cxn modelId="{6AEE3327-13D2-443D-879B-84B7CC9CE4BC}" type="presParOf" srcId="{42CA3C0D-BA48-4ECB-95BA-E8CBD507DFDC}" destId="{8592CB2D-1751-41C9-8423-D70F28F1B216}" srcOrd="1" destOrd="0" presId="urn:microsoft.com/office/officeart/2005/8/layout/lProcess2"/>
    <dgm:cxn modelId="{86BC77D7-10EE-4195-82FD-3649A17476D7}" type="presParOf" srcId="{42CA3C0D-BA48-4ECB-95BA-E8CBD507DFDC}" destId="{27E1FF5C-A024-4BF7-8FDC-8ACD89D6C124}" srcOrd="2" destOrd="0" presId="urn:microsoft.com/office/officeart/2005/8/layout/lProcess2"/>
    <dgm:cxn modelId="{C197996D-4683-493B-8CC2-F4EDBF727EF8}" type="presParOf" srcId="{4239E2CF-58F4-47B5-B683-8789224F852A}" destId="{02A272A1-58C2-4620-B7A6-E9970188CB26}" srcOrd="5" destOrd="0" presId="urn:microsoft.com/office/officeart/2005/8/layout/lProcess2"/>
    <dgm:cxn modelId="{93AD0E22-3D5E-43D8-BB51-855748F5B72C}" type="presParOf" srcId="{4239E2CF-58F4-47B5-B683-8789224F852A}" destId="{AF27074C-7324-45EC-9D26-0E5EF99B24C2}" srcOrd="6" destOrd="0" presId="urn:microsoft.com/office/officeart/2005/8/layout/lProcess2"/>
    <dgm:cxn modelId="{1916D75A-6939-412E-A0CA-94902FFD6C53}" type="presParOf" srcId="{AF27074C-7324-45EC-9D26-0E5EF99B24C2}" destId="{B989BB60-821A-451C-9803-F303B38EB3D9}" srcOrd="0" destOrd="0" presId="urn:microsoft.com/office/officeart/2005/8/layout/lProcess2"/>
    <dgm:cxn modelId="{F2368070-4608-431B-9509-78F55396EAB4}" type="presParOf" srcId="{AF27074C-7324-45EC-9D26-0E5EF99B24C2}" destId="{940EA31C-5512-4E10-92D7-B643B38C883B}" srcOrd="1" destOrd="0" presId="urn:microsoft.com/office/officeart/2005/8/layout/lProcess2"/>
    <dgm:cxn modelId="{A53E0D28-9EEA-45FD-B81F-436B1BDEAA94}" type="presParOf" srcId="{AF27074C-7324-45EC-9D26-0E5EF99B24C2}" destId="{5E61195E-8426-4340-8CF6-14BB1E11857A}" srcOrd="2" destOrd="0" presId="urn:microsoft.com/office/officeart/2005/8/layout/lProcess2"/>
    <dgm:cxn modelId="{FE117947-D1EB-4A5A-80DF-E84C452FB053}" type="presParOf" srcId="{5E61195E-8426-4340-8CF6-14BB1E11857A}" destId="{E85AC9C9-375A-48F3-BECB-0CFDD593A190}" srcOrd="0" destOrd="0" presId="urn:microsoft.com/office/officeart/2005/8/layout/lProcess2"/>
    <dgm:cxn modelId="{F12FFDAC-5055-4755-B7AF-3E61D725F1C6}" type="presParOf" srcId="{E85AC9C9-375A-48F3-BECB-0CFDD593A190}" destId="{451AF3F8-AE5C-4FC6-A14D-3E6479565E55}" srcOrd="0" destOrd="0" presId="urn:microsoft.com/office/officeart/2005/8/layout/lProcess2"/>
    <dgm:cxn modelId="{6EFA87A0-E5B3-48D5-8255-12EC7C66C266}" type="presParOf" srcId="{E85AC9C9-375A-48F3-BECB-0CFDD593A190}" destId="{3D132A34-3B4F-4074-9C4E-85E2F4643EA1}" srcOrd="1" destOrd="0" presId="urn:microsoft.com/office/officeart/2005/8/layout/lProcess2"/>
    <dgm:cxn modelId="{6F8CC864-DFFE-4182-A143-4B25378B3736}" type="presParOf" srcId="{E85AC9C9-375A-48F3-BECB-0CFDD593A190}" destId="{CE08343E-4458-480D-A57C-B742FC756F57}" srcOrd="2" destOrd="0" presId="urn:microsoft.com/office/officeart/2005/8/layout/lProcess2"/>
    <dgm:cxn modelId="{2D75649E-F0B2-4095-821D-BBA54C152199}" type="presParOf" srcId="{4239E2CF-58F4-47B5-B683-8789224F852A}" destId="{4981F45F-C3DC-453A-834D-3167763B4703}" srcOrd="7" destOrd="0" presId="urn:microsoft.com/office/officeart/2005/8/layout/lProcess2"/>
    <dgm:cxn modelId="{1FC56212-4CE4-4145-AEF4-EE3CB9C3E561}" type="presParOf" srcId="{4239E2CF-58F4-47B5-B683-8789224F852A}" destId="{F6DAC67F-7653-4C7C-B099-57BFF61559CC}" srcOrd="8" destOrd="0" presId="urn:microsoft.com/office/officeart/2005/8/layout/lProcess2"/>
    <dgm:cxn modelId="{68FFA784-A060-43DB-B641-563B0C9358DC}" type="presParOf" srcId="{F6DAC67F-7653-4C7C-B099-57BFF61559CC}" destId="{472F482E-4D3A-43AF-9B44-54140D763B28}" srcOrd="0" destOrd="0" presId="urn:microsoft.com/office/officeart/2005/8/layout/lProcess2"/>
    <dgm:cxn modelId="{63880732-0B94-4758-B598-480CD5F64D21}" type="presParOf" srcId="{F6DAC67F-7653-4C7C-B099-57BFF61559CC}" destId="{7FB30FDB-5F16-4DA9-BF55-7090E6845692}" srcOrd="1" destOrd="0" presId="urn:microsoft.com/office/officeart/2005/8/layout/lProcess2"/>
    <dgm:cxn modelId="{3CD6E680-2A42-44C6-B33E-8910077BCA1A}" type="presParOf" srcId="{F6DAC67F-7653-4C7C-B099-57BFF61559CC}" destId="{08B4DF61-9BF7-4DFB-A1ED-C1D87F832026}" srcOrd="2" destOrd="0" presId="urn:microsoft.com/office/officeart/2005/8/layout/lProcess2"/>
    <dgm:cxn modelId="{D6DCD9BB-26E8-46F5-B153-067D24EC4493}" type="presParOf" srcId="{08B4DF61-9BF7-4DFB-A1ED-C1D87F832026}" destId="{01C4A15F-C363-4B56-B314-073F2E4F935F}" srcOrd="0" destOrd="0" presId="urn:microsoft.com/office/officeart/2005/8/layout/lProcess2"/>
    <dgm:cxn modelId="{A5FDBFB8-D8EE-4F96-9C5C-C41F0C1AAD86}" type="presParOf" srcId="{01C4A15F-C363-4B56-B314-073F2E4F935F}" destId="{A8AA568C-BF55-4880-8F2E-08B06926B89E}" srcOrd="0" destOrd="0" presId="urn:microsoft.com/office/officeart/2005/8/layout/lProcess2"/>
    <dgm:cxn modelId="{F793D804-42FD-43BA-B285-E3B588A8EA3C}" type="presParOf" srcId="{01C4A15F-C363-4B56-B314-073F2E4F935F}" destId="{E3C70320-3B02-457D-A8D6-7AE8922D7306}" srcOrd="1" destOrd="0" presId="urn:microsoft.com/office/officeart/2005/8/layout/lProcess2"/>
    <dgm:cxn modelId="{6BE39475-99A7-49A0-B1E9-9947944F1D4B}" type="presParOf" srcId="{01C4A15F-C363-4B56-B314-073F2E4F935F}" destId="{04739E1D-AF8E-42AF-B2F0-329846F1E59C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24528A-3764-4E4E-8A6C-EC88D0DCB82C}" type="doc">
      <dgm:prSet loTypeId="urn:microsoft.com/office/officeart/2005/8/layout/lProcess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A07E07E-2EA3-4F67-A84F-5D5D7160886B}">
      <dgm:prSet phldrT="[Text]"/>
      <dgm:spPr/>
      <dgm:t>
        <a:bodyPr/>
        <a:lstStyle/>
        <a:p>
          <a:r>
            <a:rPr lang="en-US" dirty="0" smtClean="0"/>
            <a:t>Day One</a:t>
          </a:r>
          <a:endParaRPr lang="en-US" dirty="0"/>
        </a:p>
      </dgm:t>
    </dgm:pt>
    <dgm:pt modelId="{0C45F477-DE9E-4431-B161-3F4EE4F5B84E}" type="parTrans" cxnId="{A1DB5918-234C-4B79-AD72-FBBA11867D54}">
      <dgm:prSet/>
      <dgm:spPr/>
      <dgm:t>
        <a:bodyPr/>
        <a:lstStyle/>
        <a:p>
          <a:endParaRPr lang="en-US"/>
        </a:p>
      </dgm:t>
    </dgm:pt>
    <dgm:pt modelId="{ADDAD4EC-5370-46BD-8E4B-96A5303DFD2F}" type="sibTrans" cxnId="{A1DB5918-234C-4B79-AD72-FBBA11867D54}">
      <dgm:prSet/>
      <dgm:spPr/>
      <dgm:t>
        <a:bodyPr/>
        <a:lstStyle/>
        <a:p>
          <a:endParaRPr lang="en-US"/>
        </a:p>
      </dgm:t>
    </dgm:pt>
    <dgm:pt modelId="{E879DB40-1B75-4141-8079-27B7535F3DEF}">
      <dgm:prSet phldrT="[Text]"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EAFF3C38-5A63-4B1C-B55F-D8AA2FE7FE18}" type="parTrans" cxnId="{B86F2E5E-C113-470D-80CA-EA9C5514CB84}">
      <dgm:prSet/>
      <dgm:spPr/>
      <dgm:t>
        <a:bodyPr/>
        <a:lstStyle/>
        <a:p>
          <a:endParaRPr lang="en-US"/>
        </a:p>
      </dgm:t>
    </dgm:pt>
    <dgm:pt modelId="{9305CECD-9FF2-41FC-8DBC-484E7F140FAD}" type="sibTrans" cxnId="{B86F2E5E-C113-470D-80CA-EA9C5514CB84}">
      <dgm:prSet/>
      <dgm:spPr/>
      <dgm:t>
        <a:bodyPr/>
        <a:lstStyle/>
        <a:p>
          <a:endParaRPr lang="en-US"/>
        </a:p>
      </dgm:t>
    </dgm:pt>
    <dgm:pt modelId="{2EC46857-F497-4C37-AC33-4948586DDA5C}">
      <dgm:prSet phldrT="[Text]"/>
      <dgm:spPr/>
      <dgm:t>
        <a:bodyPr/>
        <a:lstStyle/>
        <a:p>
          <a:r>
            <a:rPr lang="en-US" dirty="0" smtClean="0"/>
            <a:t>UZ 16:8</a:t>
          </a:r>
          <a:endParaRPr lang="en-US" dirty="0"/>
        </a:p>
      </dgm:t>
    </dgm:pt>
    <dgm:pt modelId="{1CD2E9F9-A920-4F4B-88A7-F07EC1F13FE9}" type="parTrans" cxnId="{8CD76AA2-A80B-4432-B71E-ED4165607336}">
      <dgm:prSet/>
      <dgm:spPr/>
      <dgm:t>
        <a:bodyPr/>
        <a:lstStyle/>
        <a:p>
          <a:endParaRPr lang="en-US"/>
        </a:p>
      </dgm:t>
    </dgm:pt>
    <dgm:pt modelId="{D7C3177D-3ED1-4D2C-9BAA-63E19A17FFF9}" type="sibTrans" cxnId="{8CD76AA2-A80B-4432-B71E-ED4165607336}">
      <dgm:prSet/>
      <dgm:spPr/>
      <dgm:t>
        <a:bodyPr/>
        <a:lstStyle/>
        <a:p>
          <a:endParaRPr lang="en-US"/>
        </a:p>
      </dgm:t>
    </dgm:pt>
    <dgm:pt modelId="{49007BC4-E847-4878-AD86-EBDDF50F68E0}">
      <dgm:prSet phldrT="[Text]"/>
      <dgm:spPr/>
      <dgm:t>
        <a:bodyPr/>
        <a:lstStyle/>
        <a:p>
          <a:r>
            <a:rPr lang="en-US" dirty="0" smtClean="0"/>
            <a:t>Wandering</a:t>
          </a:r>
          <a:endParaRPr lang="en-US" dirty="0"/>
        </a:p>
      </dgm:t>
    </dgm:pt>
    <dgm:pt modelId="{2AAE42C2-1C44-44E7-8E0C-E7CE6428915C}" type="parTrans" cxnId="{216C4790-C352-4145-A5EF-BC6B2CB3B60D}">
      <dgm:prSet/>
      <dgm:spPr/>
      <dgm:t>
        <a:bodyPr/>
        <a:lstStyle/>
        <a:p>
          <a:endParaRPr lang="en-US"/>
        </a:p>
      </dgm:t>
    </dgm:pt>
    <dgm:pt modelId="{E8B39DD6-C361-4700-8931-1089307186DA}" type="sibTrans" cxnId="{216C4790-C352-4145-A5EF-BC6B2CB3B60D}">
      <dgm:prSet/>
      <dgm:spPr/>
      <dgm:t>
        <a:bodyPr/>
        <a:lstStyle/>
        <a:p>
          <a:endParaRPr lang="en-US"/>
        </a:p>
      </dgm:t>
    </dgm:pt>
    <dgm:pt modelId="{289041B4-53B4-49F0-9569-FA21F4C7C67C}">
      <dgm:prSet phldrT="[Text]"/>
      <dgm:spPr/>
      <dgm:t>
        <a:bodyPr/>
        <a:lstStyle/>
        <a:p>
          <a:r>
            <a:rPr lang="en-US" smtClean="0"/>
            <a:t>UZ 12:12</a:t>
          </a:r>
          <a:endParaRPr lang="en-US" dirty="0"/>
        </a:p>
      </dgm:t>
    </dgm:pt>
    <dgm:pt modelId="{A5AF841C-42F9-434A-85CD-886AC6CED896}" type="parTrans" cxnId="{528CB0F0-3AB6-4D79-BAF2-A23EED722010}">
      <dgm:prSet/>
      <dgm:spPr/>
      <dgm:t>
        <a:bodyPr/>
        <a:lstStyle/>
        <a:p>
          <a:endParaRPr lang="en-US"/>
        </a:p>
      </dgm:t>
    </dgm:pt>
    <dgm:pt modelId="{29807E9F-08FD-43F6-BC7E-4AC7F9EEB232}" type="sibTrans" cxnId="{528CB0F0-3AB6-4D79-BAF2-A23EED722010}">
      <dgm:prSet/>
      <dgm:spPr/>
      <dgm:t>
        <a:bodyPr/>
        <a:lstStyle/>
        <a:p>
          <a:endParaRPr lang="en-US"/>
        </a:p>
      </dgm:t>
    </dgm:pt>
    <dgm:pt modelId="{0B9CBECC-387B-4BF6-B776-C01A8F8E9BA7}">
      <dgm:prSet phldrT="[Text]"/>
      <dgm:spPr/>
      <dgm:t>
        <a:bodyPr/>
        <a:lstStyle/>
        <a:p>
          <a:r>
            <a:rPr lang="en-US" dirty="0" smtClean="0"/>
            <a:t>UZ 16:8</a:t>
          </a:r>
          <a:endParaRPr lang="en-US" dirty="0"/>
        </a:p>
      </dgm:t>
    </dgm:pt>
    <dgm:pt modelId="{DC74284E-0792-4844-A2BE-48D8433C136B}" type="parTrans" cxnId="{3011E7BD-7088-42E8-8C14-5419145E0B43}">
      <dgm:prSet/>
      <dgm:spPr/>
      <dgm:t>
        <a:bodyPr/>
        <a:lstStyle/>
        <a:p>
          <a:endParaRPr lang="en-US"/>
        </a:p>
      </dgm:t>
    </dgm:pt>
    <dgm:pt modelId="{27B3554F-F5AC-415C-9757-8A49B8A7991F}" type="sibTrans" cxnId="{3011E7BD-7088-42E8-8C14-5419145E0B43}">
      <dgm:prSet/>
      <dgm:spPr/>
      <dgm:t>
        <a:bodyPr/>
        <a:lstStyle/>
        <a:p>
          <a:endParaRPr lang="en-US"/>
        </a:p>
      </dgm:t>
    </dgm:pt>
    <dgm:pt modelId="{4239E2CF-58F4-47B5-B683-8789224F852A}" type="pres">
      <dgm:prSet presAssocID="{BC24528A-3764-4E4E-8A6C-EC88D0DCB82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5F9895-2220-44F1-8DFB-1C131087ABAA}" type="pres">
      <dgm:prSet presAssocID="{CA07E07E-2EA3-4F67-A84F-5D5D7160886B}" presName="compNode" presStyleCnt="0"/>
      <dgm:spPr/>
    </dgm:pt>
    <dgm:pt modelId="{67A99FF8-C71C-4A2C-A771-08B9CB23121E}" type="pres">
      <dgm:prSet presAssocID="{CA07E07E-2EA3-4F67-A84F-5D5D7160886B}" presName="aNode" presStyleLbl="bgShp" presStyleIdx="0" presStyleCnt="2"/>
      <dgm:spPr/>
      <dgm:t>
        <a:bodyPr/>
        <a:lstStyle/>
        <a:p>
          <a:endParaRPr lang="en-US"/>
        </a:p>
      </dgm:t>
    </dgm:pt>
    <dgm:pt modelId="{A9689AE4-A129-47D5-8442-522A132E1019}" type="pres">
      <dgm:prSet presAssocID="{CA07E07E-2EA3-4F67-A84F-5D5D7160886B}" presName="textNode" presStyleLbl="bgShp" presStyleIdx="0" presStyleCnt="2"/>
      <dgm:spPr/>
      <dgm:t>
        <a:bodyPr/>
        <a:lstStyle/>
        <a:p>
          <a:endParaRPr lang="en-US"/>
        </a:p>
      </dgm:t>
    </dgm:pt>
    <dgm:pt modelId="{FC26D344-3584-4D5B-B71A-BAC012922455}" type="pres">
      <dgm:prSet presAssocID="{CA07E07E-2EA3-4F67-A84F-5D5D7160886B}" presName="compChildNode" presStyleCnt="0"/>
      <dgm:spPr/>
    </dgm:pt>
    <dgm:pt modelId="{4B9E97E7-BBED-40C0-B0CE-2B4E1B837955}" type="pres">
      <dgm:prSet presAssocID="{CA07E07E-2EA3-4F67-A84F-5D5D7160886B}" presName="theInnerList" presStyleCnt="0"/>
      <dgm:spPr/>
    </dgm:pt>
    <dgm:pt modelId="{8F058CCF-EA07-4360-A703-1B4C849D7DEB}" type="pres">
      <dgm:prSet presAssocID="{E879DB40-1B75-4141-8079-27B7535F3DEF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328C80-2EFB-4BDB-A33B-4DB50EDEB8E4}" type="pres">
      <dgm:prSet presAssocID="{E879DB40-1B75-4141-8079-27B7535F3DEF}" presName="aSpace2" presStyleCnt="0"/>
      <dgm:spPr/>
    </dgm:pt>
    <dgm:pt modelId="{7E7EAEA3-9410-4C57-9DF9-A4D61468FDB1}" type="pres">
      <dgm:prSet presAssocID="{2EC46857-F497-4C37-AC33-4948586DDA5C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5FB4B-0949-4BCC-8AEE-A0B1A393B51C}" type="pres">
      <dgm:prSet presAssocID="{CA07E07E-2EA3-4F67-A84F-5D5D7160886B}" presName="aSpace" presStyleCnt="0"/>
      <dgm:spPr/>
    </dgm:pt>
    <dgm:pt modelId="{8EC2E093-50D3-43C4-8C0D-6517AFF74D82}" type="pres">
      <dgm:prSet presAssocID="{49007BC4-E847-4878-AD86-EBDDF50F68E0}" presName="compNode" presStyleCnt="0"/>
      <dgm:spPr/>
    </dgm:pt>
    <dgm:pt modelId="{952F32CF-8F86-495F-B765-BB817388C31E}" type="pres">
      <dgm:prSet presAssocID="{49007BC4-E847-4878-AD86-EBDDF50F68E0}" presName="aNode" presStyleLbl="bgShp" presStyleIdx="1" presStyleCnt="2"/>
      <dgm:spPr/>
      <dgm:t>
        <a:bodyPr/>
        <a:lstStyle/>
        <a:p>
          <a:endParaRPr lang="en-US"/>
        </a:p>
      </dgm:t>
    </dgm:pt>
    <dgm:pt modelId="{829EAA14-DBDA-40FD-BB4E-429C58D111C3}" type="pres">
      <dgm:prSet presAssocID="{49007BC4-E847-4878-AD86-EBDDF50F68E0}" presName="textNode" presStyleLbl="bgShp" presStyleIdx="1" presStyleCnt="2"/>
      <dgm:spPr/>
      <dgm:t>
        <a:bodyPr/>
        <a:lstStyle/>
        <a:p>
          <a:endParaRPr lang="en-US"/>
        </a:p>
      </dgm:t>
    </dgm:pt>
    <dgm:pt modelId="{EE0BC6FF-0273-40C6-A5D8-844ADC455908}" type="pres">
      <dgm:prSet presAssocID="{49007BC4-E847-4878-AD86-EBDDF50F68E0}" presName="compChildNode" presStyleCnt="0"/>
      <dgm:spPr/>
    </dgm:pt>
    <dgm:pt modelId="{00168E79-6A7B-440F-B35E-520CAD7D21F6}" type="pres">
      <dgm:prSet presAssocID="{49007BC4-E847-4878-AD86-EBDDF50F68E0}" presName="theInnerList" presStyleCnt="0"/>
      <dgm:spPr/>
    </dgm:pt>
    <dgm:pt modelId="{6BEFD8F0-FB56-4A62-BAFB-0024F97FE9B3}" type="pres">
      <dgm:prSet presAssocID="{289041B4-53B4-49F0-9569-FA21F4C7C67C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571F2-5BEF-44EC-9C4F-4D68FB84F1C7}" type="pres">
      <dgm:prSet presAssocID="{289041B4-53B4-49F0-9569-FA21F4C7C67C}" presName="aSpace2" presStyleCnt="0"/>
      <dgm:spPr/>
    </dgm:pt>
    <dgm:pt modelId="{C91635DC-E5E3-41A3-92F9-A0086EEF96AE}" type="pres">
      <dgm:prSet presAssocID="{0B9CBECC-387B-4BF6-B776-C01A8F8E9BA7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A4D363-4DA9-44CD-BD48-6B583390DA7C}" type="presOf" srcId="{E879DB40-1B75-4141-8079-27B7535F3DEF}" destId="{8F058CCF-EA07-4360-A703-1B4C849D7DEB}" srcOrd="0" destOrd="0" presId="urn:microsoft.com/office/officeart/2005/8/layout/lProcess2"/>
    <dgm:cxn modelId="{3470436A-E19C-4162-8D4A-49E903F25D84}" type="presOf" srcId="{0B9CBECC-387B-4BF6-B776-C01A8F8E9BA7}" destId="{C91635DC-E5E3-41A3-92F9-A0086EEF96AE}" srcOrd="0" destOrd="0" presId="urn:microsoft.com/office/officeart/2005/8/layout/lProcess2"/>
    <dgm:cxn modelId="{B86F2E5E-C113-470D-80CA-EA9C5514CB84}" srcId="{CA07E07E-2EA3-4F67-A84F-5D5D7160886B}" destId="{E879DB40-1B75-4141-8079-27B7535F3DEF}" srcOrd="0" destOrd="0" parTransId="{EAFF3C38-5A63-4B1C-B55F-D8AA2FE7FE18}" sibTransId="{9305CECD-9FF2-41FC-8DBC-484E7F140FAD}"/>
    <dgm:cxn modelId="{528CB0F0-3AB6-4D79-BAF2-A23EED722010}" srcId="{49007BC4-E847-4878-AD86-EBDDF50F68E0}" destId="{289041B4-53B4-49F0-9569-FA21F4C7C67C}" srcOrd="0" destOrd="0" parTransId="{A5AF841C-42F9-434A-85CD-886AC6CED896}" sibTransId="{29807E9F-08FD-43F6-BC7E-4AC7F9EEB232}"/>
    <dgm:cxn modelId="{3011E7BD-7088-42E8-8C14-5419145E0B43}" srcId="{49007BC4-E847-4878-AD86-EBDDF50F68E0}" destId="{0B9CBECC-387B-4BF6-B776-C01A8F8E9BA7}" srcOrd="1" destOrd="0" parTransId="{DC74284E-0792-4844-A2BE-48D8433C136B}" sibTransId="{27B3554F-F5AC-415C-9757-8A49B8A7991F}"/>
    <dgm:cxn modelId="{6BE9C141-6007-4359-935B-FA9E1ECAB9FD}" type="presOf" srcId="{CA07E07E-2EA3-4F67-A84F-5D5D7160886B}" destId="{67A99FF8-C71C-4A2C-A771-08B9CB23121E}" srcOrd="0" destOrd="0" presId="urn:microsoft.com/office/officeart/2005/8/layout/lProcess2"/>
    <dgm:cxn modelId="{835357B5-ADBF-4FF6-A1BD-8879CD85D324}" type="presOf" srcId="{49007BC4-E847-4878-AD86-EBDDF50F68E0}" destId="{952F32CF-8F86-495F-B765-BB817388C31E}" srcOrd="0" destOrd="0" presId="urn:microsoft.com/office/officeart/2005/8/layout/lProcess2"/>
    <dgm:cxn modelId="{4DD361A1-CF25-4F13-AD0A-2F189D450562}" type="presOf" srcId="{49007BC4-E847-4878-AD86-EBDDF50F68E0}" destId="{829EAA14-DBDA-40FD-BB4E-429C58D111C3}" srcOrd="1" destOrd="0" presId="urn:microsoft.com/office/officeart/2005/8/layout/lProcess2"/>
    <dgm:cxn modelId="{9E32D638-D226-44DC-BD15-8EFFFEA8DA87}" type="presOf" srcId="{289041B4-53B4-49F0-9569-FA21F4C7C67C}" destId="{6BEFD8F0-FB56-4A62-BAFB-0024F97FE9B3}" srcOrd="0" destOrd="0" presId="urn:microsoft.com/office/officeart/2005/8/layout/lProcess2"/>
    <dgm:cxn modelId="{8CD57DCE-1D3E-4203-9378-B7AB9EFE56D0}" type="presOf" srcId="{BC24528A-3764-4E4E-8A6C-EC88D0DCB82C}" destId="{4239E2CF-58F4-47B5-B683-8789224F852A}" srcOrd="0" destOrd="0" presId="urn:microsoft.com/office/officeart/2005/8/layout/lProcess2"/>
    <dgm:cxn modelId="{6C7EC5E3-FC7C-4618-8F6E-EF3AE445C3C4}" type="presOf" srcId="{2EC46857-F497-4C37-AC33-4948586DDA5C}" destId="{7E7EAEA3-9410-4C57-9DF9-A4D61468FDB1}" srcOrd="0" destOrd="0" presId="urn:microsoft.com/office/officeart/2005/8/layout/lProcess2"/>
    <dgm:cxn modelId="{8CD76AA2-A80B-4432-B71E-ED4165607336}" srcId="{CA07E07E-2EA3-4F67-A84F-5D5D7160886B}" destId="{2EC46857-F497-4C37-AC33-4948586DDA5C}" srcOrd="1" destOrd="0" parTransId="{1CD2E9F9-A920-4F4B-88A7-F07EC1F13FE9}" sibTransId="{D7C3177D-3ED1-4D2C-9BAA-63E19A17FFF9}"/>
    <dgm:cxn modelId="{5B14BB44-094F-4835-ADE9-C642E77606B8}" type="presOf" srcId="{CA07E07E-2EA3-4F67-A84F-5D5D7160886B}" destId="{A9689AE4-A129-47D5-8442-522A132E1019}" srcOrd="1" destOrd="0" presId="urn:microsoft.com/office/officeart/2005/8/layout/lProcess2"/>
    <dgm:cxn modelId="{A1DB5918-234C-4B79-AD72-FBBA11867D54}" srcId="{BC24528A-3764-4E4E-8A6C-EC88D0DCB82C}" destId="{CA07E07E-2EA3-4F67-A84F-5D5D7160886B}" srcOrd="0" destOrd="0" parTransId="{0C45F477-DE9E-4431-B161-3F4EE4F5B84E}" sibTransId="{ADDAD4EC-5370-46BD-8E4B-96A5303DFD2F}"/>
    <dgm:cxn modelId="{216C4790-C352-4145-A5EF-BC6B2CB3B60D}" srcId="{BC24528A-3764-4E4E-8A6C-EC88D0DCB82C}" destId="{49007BC4-E847-4878-AD86-EBDDF50F68E0}" srcOrd="1" destOrd="0" parTransId="{2AAE42C2-1C44-44E7-8E0C-E7CE6428915C}" sibTransId="{E8B39DD6-C361-4700-8931-1089307186DA}"/>
    <dgm:cxn modelId="{6632755E-5776-483B-8BA2-5B5E6B0DEA79}" type="presParOf" srcId="{4239E2CF-58F4-47B5-B683-8789224F852A}" destId="{CA5F9895-2220-44F1-8DFB-1C131087ABAA}" srcOrd="0" destOrd="0" presId="urn:microsoft.com/office/officeart/2005/8/layout/lProcess2"/>
    <dgm:cxn modelId="{92739EC1-CB8F-47DD-949E-EC886411394F}" type="presParOf" srcId="{CA5F9895-2220-44F1-8DFB-1C131087ABAA}" destId="{67A99FF8-C71C-4A2C-A771-08B9CB23121E}" srcOrd="0" destOrd="0" presId="urn:microsoft.com/office/officeart/2005/8/layout/lProcess2"/>
    <dgm:cxn modelId="{81FF2909-E5E4-43DC-80C4-334B28E7DBAB}" type="presParOf" srcId="{CA5F9895-2220-44F1-8DFB-1C131087ABAA}" destId="{A9689AE4-A129-47D5-8442-522A132E1019}" srcOrd="1" destOrd="0" presId="urn:microsoft.com/office/officeart/2005/8/layout/lProcess2"/>
    <dgm:cxn modelId="{1E6515A9-E2D4-42B7-A823-02BAF39C3D8C}" type="presParOf" srcId="{CA5F9895-2220-44F1-8DFB-1C131087ABAA}" destId="{FC26D344-3584-4D5B-B71A-BAC012922455}" srcOrd="2" destOrd="0" presId="urn:microsoft.com/office/officeart/2005/8/layout/lProcess2"/>
    <dgm:cxn modelId="{E0A3A342-3EF2-4D92-965D-05285529D4D9}" type="presParOf" srcId="{FC26D344-3584-4D5B-B71A-BAC012922455}" destId="{4B9E97E7-BBED-40C0-B0CE-2B4E1B837955}" srcOrd="0" destOrd="0" presId="urn:microsoft.com/office/officeart/2005/8/layout/lProcess2"/>
    <dgm:cxn modelId="{6970295A-6263-4F56-8EC3-79FC262B63EE}" type="presParOf" srcId="{4B9E97E7-BBED-40C0-B0CE-2B4E1B837955}" destId="{8F058CCF-EA07-4360-A703-1B4C849D7DEB}" srcOrd="0" destOrd="0" presId="urn:microsoft.com/office/officeart/2005/8/layout/lProcess2"/>
    <dgm:cxn modelId="{48DDCC09-905A-4781-AE05-C4B36362C215}" type="presParOf" srcId="{4B9E97E7-BBED-40C0-B0CE-2B4E1B837955}" destId="{7F328C80-2EFB-4BDB-A33B-4DB50EDEB8E4}" srcOrd="1" destOrd="0" presId="urn:microsoft.com/office/officeart/2005/8/layout/lProcess2"/>
    <dgm:cxn modelId="{AC3BEE35-6B0E-4B64-BC03-5254DB966791}" type="presParOf" srcId="{4B9E97E7-BBED-40C0-B0CE-2B4E1B837955}" destId="{7E7EAEA3-9410-4C57-9DF9-A4D61468FDB1}" srcOrd="2" destOrd="0" presId="urn:microsoft.com/office/officeart/2005/8/layout/lProcess2"/>
    <dgm:cxn modelId="{5592F8F0-049B-4608-A9D9-0F8A4C7D7EE9}" type="presParOf" srcId="{4239E2CF-58F4-47B5-B683-8789224F852A}" destId="{6F45FB4B-0949-4BCC-8AEE-A0B1A393B51C}" srcOrd="1" destOrd="0" presId="urn:microsoft.com/office/officeart/2005/8/layout/lProcess2"/>
    <dgm:cxn modelId="{D654B898-ECFD-4636-97E4-17533F9A1952}" type="presParOf" srcId="{4239E2CF-58F4-47B5-B683-8789224F852A}" destId="{8EC2E093-50D3-43C4-8C0D-6517AFF74D82}" srcOrd="2" destOrd="0" presId="urn:microsoft.com/office/officeart/2005/8/layout/lProcess2"/>
    <dgm:cxn modelId="{B2B6511F-57DA-43FA-8E19-8918A76ECCEB}" type="presParOf" srcId="{8EC2E093-50D3-43C4-8C0D-6517AFF74D82}" destId="{952F32CF-8F86-495F-B765-BB817388C31E}" srcOrd="0" destOrd="0" presId="urn:microsoft.com/office/officeart/2005/8/layout/lProcess2"/>
    <dgm:cxn modelId="{6D57B0B8-0C77-4106-9EE1-E7FC142741C0}" type="presParOf" srcId="{8EC2E093-50D3-43C4-8C0D-6517AFF74D82}" destId="{829EAA14-DBDA-40FD-BB4E-429C58D111C3}" srcOrd="1" destOrd="0" presId="urn:microsoft.com/office/officeart/2005/8/layout/lProcess2"/>
    <dgm:cxn modelId="{23DFE659-E1E6-49CD-94E8-B80DE41C4956}" type="presParOf" srcId="{8EC2E093-50D3-43C4-8C0D-6517AFF74D82}" destId="{EE0BC6FF-0273-40C6-A5D8-844ADC455908}" srcOrd="2" destOrd="0" presId="urn:microsoft.com/office/officeart/2005/8/layout/lProcess2"/>
    <dgm:cxn modelId="{DEB557C8-5818-453C-80D3-CBD834D3ABB4}" type="presParOf" srcId="{EE0BC6FF-0273-40C6-A5D8-844ADC455908}" destId="{00168E79-6A7B-440F-B35E-520CAD7D21F6}" srcOrd="0" destOrd="0" presId="urn:microsoft.com/office/officeart/2005/8/layout/lProcess2"/>
    <dgm:cxn modelId="{D48C52BA-4A28-49F5-81B3-D429855AEAED}" type="presParOf" srcId="{00168E79-6A7B-440F-B35E-520CAD7D21F6}" destId="{6BEFD8F0-FB56-4A62-BAFB-0024F97FE9B3}" srcOrd="0" destOrd="0" presId="urn:microsoft.com/office/officeart/2005/8/layout/lProcess2"/>
    <dgm:cxn modelId="{521076E8-3A7B-4B72-88EF-C9E33C59CE32}" type="presParOf" srcId="{00168E79-6A7B-440F-B35E-520CAD7D21F6}" destId="{94E571F2-5BEF-44EC-9C4F-4D68FB84F1C7}" srcOrd="1" destOrd="0" presId="urn:microsoft.com/office/officeart/2005/8/layout/lProcess2"/>
    <dgm:cxn modelId="{D69A38C2-C444-4B74-A0EB-EC6D3F95022D}" type="presParOf" srcId="{00168E79-6A7B-440F-B35E-520CAD7D21F6}" destId="{C91635DC-E5E3-41A3-92F9-A0086EEF96A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24528A-3764-4E4E-8A6C-EC88D0DCB82C}" type="doc">
      <dgm:prSet loTypeId="urn:microsoft.com/office/officeart/2005/8/layout/lProcess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A07E07E-2EA3-4F67-A84F-5D5D7160886B}">
      <dgm:prSet phldrT="[Text]"/>
      <dgm:spPr/>
      <dgm:t>
        <a:bodyPr/>
        <a:lstStyle/>
        <a:p>
          <a:r>
            <a:rPr lang="en-US" dirty="0" smtClean="0"/>
            <a:t>Day One</a:t>
          </a:r>
          <a:endParaRPr lang="en-US" dirty="0"/>
        </a:p>
      </dgm:t>
    </dgm:pt>
    <dgm:pt modelId="{0C45F477-DE9E-4431-B161-3F4EE4F5B84E}" type="parTrans" cxnId="{A1DB5918-234C-4B79-AD72-FBBA11867D54}">
      <dgm:prSet/>
      <dgm:spPr/>
      <dgm:t>
        <a:bodyPr/>
        <a:lstStyle/>
        <a:p>
          <a:endParaRPr lang="en-US"/>
        </a:p>
      </dgm:t>
    </dgm:pt>
    <dgm:pt modelId="{ADDAD4EC-5370-46BD-8E4B-96A5303DFD2F}" type="sibTrans" cxnId="{A1DB5918-234C-4B79-AD72-FBBA11867D54}">
      <dgm:prSet/>
      <dgm:spPr/>
      <dgm:t>
        <a:bodyPr/>
        <a:lstStyle/>
        <a:p>
          <a:endParaRPr lang="en-US"/>
        </a:p>
      </dgm:t>
    </dgm:pt>
    <dgm:pt modelId="{E879DB40-1B75-4141-8079-27B7535F3DEF}">
      <dgm:prSet phldrT="[Text]"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EAFF3C38-5A63-4B1C-B55F-D8AA2FE7FE18}" type="parTrans" cxnId="{B86F2E5E-C113-470D-80CA-EA9C5514CB84}">
      <dgm:prSet/>
      <dgm:spPr/>
      <dgm:t>
        <a:bodyPr/>
        <a:lstStyle/>
        <a:p>
          <a:endParaRPr lang="en-US"/>
        </a:p>
      </dgm:t>
    </dgm:pt>
    <dgm:pt modelId="{9305CECD-9FF2-41FC-8DBC-484E7F140FAD}" type="sibTrans" cxnId="{B86F2E5E-C113-470D-80CA-EA9C5514CB84}">
      <dgm:prSet/>
      <dgm:spPr/>
      <dgm:t>
        <a:bodyPr/>
        <a:lstStyle/>
        <a:p>
          <a:endParaRPr lang="en-US"/>
        </a:p>
      </dgm:t>
    </dgm:pt>
    <dgm:pt modelId="{2EC46857-F497-4C37-AC33-4948586DDA5C}">
      <dgm:prSet phldrT="[Text]"/>
      <dgm:spPr/>
      <dgm:t>
        <a:bodyPr/>
        <a:lstStyle/>
        <a:p>
          <a:r>
            <a:rPr lang="en-US" dirty="0" smtClean="0"/>
            <a:t>UZ 16:8</a:t>
          </a:r>
          <a:endParaRPr lang="en-US" dirty="0"/>
        </a:p>
      </dgm:t>
    </dgm:pt>
    <dgm:pt modelId="{1CD2E9F9-A920-4F4B-88A7-F07EC1F13FE9}" type="parTrans" cxnId="{8CD76AA2-A80B-4432-B71E-ED4165607336}">
      <dgm:prSet/>
      <dgm:spPr/>
      <dgm:t>
        <a:bodyPr/>
        <a:lstStyle/>
        <a:p>
          <a:endParaRPr lang="en-US"/>
        </a:p>
      </dgm:t>
    </dgm:pt>
    <dgm:pt modelId="{D7C3177D-3ED1-4D2C-9BAA-63E19A17FFF9}" type="sibTrans" cxnId="{8CD76AA2-A80B-4432-B71E-ED4165607336}">
      <dgm:prSet/>
      <dgm:spPr/>
      <dgm:t>
        <a:bodyPr/>
        <a:lstStyle/>
        <a:p>
          <a:endParaRPr lang="en-US"/>
        </a:p>
      </dgm:t>
    </dgm:pt>
    <dgm:pt modelId="{49007BC4-E847-4878-AD86-EBDDF50F68E0}">
      <dgm:prSet phldrT="[Text]"/>
      <dgm:spPr/>
      <dgm:t>
        <a:bodyPr/>
        <a:lstStyle/>
        <a:p>
          <a:r>
            <a:rPr lang="en-US" dirty="0" smtClean="0"/>
            <a:t>Wandering</a:t>
          </a:r>
          <a:endParaRPr lang="en-US" dirty="0"/>
        </a:p>
      </dgm:t>
    </dgm:pt>
    <dgm:pt modelId="{2AAE42C2-1C44-44E7-8E0C-E7CE6428915C}" type="parTrans" cxnId="{216C4790-C352-4145-A5EF-BC6B2CB3B60D}">
      <dgm:prSet/>
      <dgm:spPr/>
      <dgm:t>
        <a:bodyPr/>
        <a:lstStyle/>
        <a:p>
          <a:endParaRPr lang="en-US"/>
        </a:p>
      </dgm:t>
    </dgm:pt>
    <dgm:pt modelId="{E8B39DD6-C361-4700-8931-1089307186DA}" type="sibTrans" cxnId="{216C4790-C352-4145-A5EF-BC6B2CB3B60D}">
      <dgm:prSet/>
      <dgm:spPr/>
      <dgm:t>
        <a:bodyPr/>
        <a:lstStyle/>
        <a:p>
          <a:endParaRPr lang="en-US"/>
        </a:p>
      </dgm:t>
    </dgm:pt>
    <dgm:pt modelId="{289041B4-53B4-49F0-9569-FA21F4C7C67C}">
      <dgm:prSet phldrT="[Text]"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A5AF841C-42F9-434A-85CD-886AC6CED896}" type="parTrans" cxnId="{528CB0F0-3AB6-4D79-BAF2-A23EED722010}">
      <dgm:prSet/>
      <dgm:spPr/>
      <dgm:t>
        <a:bodyPr/>
        <a:lstStyle/>
        <a:p>
          <a:endParaRPr lang="en-US"/>
        </a:p>
      </dgm:t>
    </dgm:pt>
    <dgm:pt modelId="{29807E9F-08FD-43F6-BC7E-4AC7F9EEB232}" type="sibTrans" cxnId="{528CB0F0-3AB6-4D79-BAF2-A23EED722010}">
      <dgm:prSet/>
      <dgm:spPr/>
      <dgm:t>
        <a:bodyPr/>
        <a:lstStyle/>
        <a:p>
          <a:endParaRPr lang="en-US"/>
        </a:p>
      </dgm:t>
    </dgm:pt>
    <dgm:pt modelId="{0B9CBECC-387B-4BF6-B776-C01A8F8E9BA7}">
      <dgm:prSet phldrT="[Text]"/>
      <dgm:spPr/>
      <dgm:t>
        <a:bodyPr/>
        <a:lstStyle/>
        <a:p>
          <a:r>
            <a:rPr lang="en-US" dirty="0" smtClean="0"/>
            <a:t>UZ 16:8</a:t>
          </a:r>
          <a:endParaRPr lang="en-US" dirty="0"/>
        </a:p>
      </dgm:t>
    </dgm:pt>
    <dgm:pt modelId="{DC74284E-0792-4844-A2BE-48D8433C136B}" type="parTrans" cxnId="{3011E7BD-7088-42E8-8C14-5419145E0B43}">
      <dgm:prSet/>
      <dgm:spPr/>
      <dgm:t>
        <a:bodyPr/>
        <a:lstStyle/>
        <a:p>
          <a:endParaRPr lang="en-US"/>
        </a:p>
      </dgm:t>
    </dgm:pt>
    <dgm:pt modelId="{27B3554F-F5AC-415C-9757-8A49B8A7991F}" type="sibTrans" cxnId="{3011E7BD-7088-42E8-8C14-5419145E0B43}">
      <dgm:prSet/>
      <dgm:spPr/>
      <dgm:t>
        <a:bodyPr/>
        <a:lstStyle/>
        <a:p>
          <a:endParaRPr lang="en-US"/>
        </a:p>
      </dgm:t>
    </dgm:pt>
    <dgm:pt modelId="{4239E2CF-58F4-47B5-B683-8789224F852A}" type="pres">
      <dgm:prSet presAssocID="{BC24528A-3764-4E4E-8A6C-EC88D0DCB82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5F9895-2220-44F1-8DFB-1C131087ABAA}" type="pres">
      <dgm:prSet presAssocID="{CA07E07E-2EA3-4F67-A84F-5D5D7160886B}" presName="compNode" presStyleCnt="0"/>
      <dgm:spPr/>
    </dgm:pt>
    <dgm:pt modelId="{67A99FF8-C71C-4A2C-A771-08B9CB23121E}" type="pres">
      <dgm:prSet presAssocID="{CA07E07E-2EA3-4F67-A84F-5D5D7160886B}" presName="aNode" presStyleLbl="bgShp" presStyleIdx="0" presStyleCnt="2"/>
      <dgm:spPr/>
      <dgm:t>
        <a:bodyPr/>
        <a:lstStyle/>
        <a:p>
          <a:endParaRPr lang="en-US"/>
        </a:p>
      </dgm:t>
    </dgm:pt>
    <dgm:pt modelId="{A9689AE4-A129-47D5-8442-522A132E1019}" type="pres">
      <dgm:prSet presAssocID="{CA07E07E-2EA3-4F67-A84F-5D5D7160886B}" presName="textNode" presStyleLbl="bgShp" presStyleIdx="0" presStyleCnt="2"/>
      <dgm:spPr/>
      <dgm:t>
        <a:bodyPr/>
        <a:lstStyle/>
        <a:p>
          <a:endParaRPr lang="en-US"/>
        </a:p>
      </dgm:t>
    </dgm:pt>
    <dgm:pt modelId="{FC26D344-3584-4D5B-B71A-BAC012922455}" type="pres">
      <dgm:prSet presAssocID="{CA07E07E-2EA3-4F67-A84F-5D5D7160886B}" presName="compChildNode" presStyleCnt="0"/>
      <dgm:spPr/>
    </dgm:pt>
    <dgm:pt modelId="{4B9E97E7-BBED-40C0-B0CE-2B4E1B837955}" type="pres">
      <dgm:prSet presAssocID="{CA07E07E-2EA3-4F67-A84F-5D5D7160886B}" presName="theInnerList" presStyleCnt="0"/>
      <dgm:spPr/>
    </dgm:pt>
    <dgm:pt modelId="{8F058CCF-EA07-4360-A703-1B4C849D7DEB}" type="pres">
      <dgm:prSet presAssocID="{E879DB40-1B75-4141-8079-27B7535F3DEF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328C80-2EFB-4BDB-A33B-4DB50EDEB8E4}" type="pres">
      <dgm:prSet presAssocID="{E879DB40-1B75-4141-8079-27B7535F3DEF}" presName="aSpace2" presStyleCnt="0"/>
      <dgm:spPr/>
    </dgm:pt>
    <dgm:pt modelId="{7E7EAEA3-9410-4C57-9DF9-A4D61468FDB1}" type="pres">
      <dgm:prSet presAssocID="{2EC46857-F497-4C37-AC33-4948586DDA5C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5FB4B-0949-4BCC-8AEE-A0B1A393B51C}" type="pres">
      <dgm:prSet presAssocID="{CA07E07E-2EA3-4F67-A84F-5D5D7160886B}" presName="aSpace" presStyleCnt="0"/>
      <dgm:spPr/>
    </dgm:pt>
    <dgm:pt modelId="{8EC2E093-50D3-43C4-8C0D-6517AFF74D82}" type="pres">
      <dgm:prSet presAssocID="{49007BC4-E847-4878-AD86-EBDDF50F68E0}" presName="compNode" presStyleCnt="0"/>
      <dgm:spPr/>
    </dgm:pt>
    <dgm:pt modelId="{952F32CF-8F86-495F-B765-BB817388C31E}" type="pres">
      <dgm:prSet presAssocID="{49007BC4-E847-4878-AD86-EBDDF50F68E0}" presName="aNode" presStyleLbl="bgShp" presStyleIdx="1" presStyleCnt="2"/>
      <dgm:spPr/>
      <dgm:t>
        <a:bodyPr/>
        <a:lstStyle/>
        <a:p>
          <a:endParaRPr lang="en-US"/>
        </a:p>
      </dgm:t>
    </dgm:pt>
    <dgm:pt modelId="{829EAA14-DBDA-40FD-BB4E-429C58D111C3}" type="pres">
      <dgm:prSet presAssocID="{49007BC4-E847-4878-AD86-EBDDF50F68E0}" presName="textNode" presStyleLbl="bgShp" presStyleIdx="1" presStyleCnt="2"/>
      <dgm:spPr/>
      <dgm:t>
        <a:bodyPr/>
        <a:lstStyle/>
        <a:p>
          <a:endParaRPr lang="en-US"/>
        </a:p>
      </dgm:t>
    </dgm:pt>
    <dgm:pt modelId="{EE0BC6FF-0273-40C6-A5D8-844ADC455908}" type="pres">
      <dgm:prSet presAssocID="{49007BC4-E847-4878-AD86-EBDDF50F68E0}" presName="compChildNode" presStyleCnt="0"/>
      <dgm:spPr/>
    </dgm:pt>
    <dgm:pt modelId="{00168E79-6A7B-440F-B35E-520CAD7D21F6}" type="pres">
      <dgm:prSet presAssocID="{49007BC4-E847-4878-AD86-EBDDF50F68E0}" presName="theInnerList" presStyleCnt="0"/>
      <dgm:spPr/>
    </dgm:pt>
    <dgm:pt modelId="{6BEFD8F0-FB56-4A62-BAFB-0024F97FE9B3}" type="pres">
      <dgm:prSet presAssocID="{289041B4-53B4-49F0-9569-FA21F4C7C67C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571F2-5BEF-44EC-9C4F-4D68FB84F1C7}" type="pres">
      <dgm:prSet presAssocID="{289041B4-53B4-49F0-9569-FA21F4C7C67C}" presName="aSpace2" presStyleCnt="0"/>
      <dgm:spPr/>
    </dgm:pt>
    <dgm:pt modelId="{C91635DC-E5E3-41A3-92F9-A0086EEF96AE}" type="pres">
      <dgm:prSet presAssocID="{0B9CBECC-387B-4BF6-B776-C01A8F8E9BA7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F7C06F-A9B3-438B-96FE-F1E8B6520CD3}" type="presOf" srcId="{2EC46857-F497-4C37-AC33-4948586DDA5C}" destId="{7E7EAEA3-9410-4C57-9DF9-A4D61468FDB1}" srcOrd="0" destOrd="0" presId="urn:microsoft.com/office/officeart/2005/8/layout/lProcess2"/>
    <dgm:cxn modelId="{58B015DB-1D16-4622-8443-6A6919A441EB}" type="presOf" srcId="{BC24528A-3764-4E4E-8A6C-EC88D0DCB82C}" destId="{4239E2CF-58F4-47B5-B683-8789224F852A}" srcOrd="0" destOrd="0" presId="urn:microsoft.com/office/officeart/2005/8/layout/lProcess2"/>
    <dgm:cxn modelId="{9FE77446-0FB1-403F-BAC6-E4893F9A3285}" type="presOf" srcId="{CA07E07E-2EA3-4F67-A84F-5D5D7160886B}" destId="{67A99FF8-C71C-4A2C-A771-08B9CB23121E}" srcOrd="0" destOrd="0" presId="urn:microsoft.com/office/officeart/2005/8/layout/lProcess2"/>
    <dgm:cxn modelId="{B86F2E5E-C113-470D-80CA-EA9C5514CB84}" srcId="{CA07E07E-2EA3-4F67-A84F-5D5D7160886B}" destId="{E879DB40-1B75-4141-8079-27B7535F3DEF}" srcOrd="0" destOrd="0" parTransId="{EAFF3C38-5A63-4B1C-B55F-D8AA2FE7FE18}" sibTransId="{9305CECD-9FF2-41FC-8DBC-484E7F140FAD}"/>
    <dgm:cxn modelId="{528CB0F0-3AB6-4D79-BAF2-A23EED722010}" srcId="{49007BC4-E847-4878-AD86-EBDDF50F68E0}" destId="{289041B4-53B4-49F0-9569-FA21F4C7C67C}" srcOrd="0" destOrd="0" parTransId="{A5AF841C-42F9-434A-85CD-886AC6CED896}" sibTransId="{29807E9F-08FD-43F6-BC7E-4AC7F9EEB232}"/>
    <dgm:cxn modelId="{3011E7BD-7088-42E8-8C14-5419145E0B43}" srcId="{49007BC4-E847-4878-AD86-EBDDF50F68E0}" destId="{0B9CBECC-387B-4BF6-B776-C01A8F8E9BA7}" srcOrd="1" destOrd="0" parTransId="{DC74284E-0792-4844-A2BE-48D8433C136B}" sibTransId="{27B3554F-F5AC-415C-9757-8A49B8A7991F}"/>
    <dgm:cxn modelId="{26CEB84C-1F2D-40FB-9C6A-B17A319FF53B}" type="presOf" srcId="{289041B4-53B4-49F0-9569-FA21F4C7C67C}" destId="{6BEFD8F0-FB56-4A62-BAFB-0024F97FE9B3}" srcOrd="0" destOrd="0" presId="urn:microsoft.com/office/officeart/2005/8/layout/lProcess2"/>
    <dgm:cxn modelId="{ADF000DF-464C-4A16-91CB-7E5F23922CAF}" type="presOf" srcId="{CA07E07E-2EA3-4F67-A84F-5D5D7160886B}" destId="{A9689AE4-A129-47D5-8442-522A132E1019}" srcOrd="1" destOrd="0" presId="urn:microsoft.com/office/officeart/2005/8/layout/lProcess2"/>
    <dgm:cxn modelId="{16B303DC-3DCB-4BE6-9C69-13ED1830E1DF}" type="presOf" srcId="{49007BC4-E847-4878-AD86-EBDDF50F68E0}" destId="{829EAA14-DBDA-40FD-BB4E-429C58D111C3}" srcOrd="1" destOrd="0" presId="urn:microsoft.com/office/officeart/2005/8/layout/lProcess2"/>
    <dgm:cxn modelId="{FF169EE4-751E-49D5-AD2D-05BDDF0406E7}" type="presOf" srcId="{49007BC4-E847-4878-AD86-EBDDF50F68E0}" destId="{952F32CF-8F86-495F-B765-BB817388C31E}" srcOrd="0" destOrd="0" presId="urn:microsoft.com/office/officeart/2005/8/layout/lProcess2"/>
    <dgm:cxn modelId="{8CD76AA2-A80B-4432-B71E-ED4165607336}" srcId="{CA07E07E-2EA3-4F67-A84F-5D5D7160886B}" destId="{2EC46857-F497-4C37-AC33-4948586DDA5C}" srcOrd="1" destOrd="0" parTransId="{1CD2E9F9-A920-4F4B-88A7-F07EC1F13FE9}" sibTransId="{D7C3177D-3ED1-4D2C-9BAA-63E19A17FFF9}"/>
    <dgm:cxn modelId="{A1DB5918-234C-4B79-AD72-FBBA11867D54}" srcId="{BC24528A-3764-4E4E-8A6C-EC88D0DCB82C}" destId="{CA07E07E-2EA3-4F67-A84F-5D5D7160886B}" srcOrd="0" destOrd="0" parTransId="{0C45F477-DE9E-4431-B161-3F4EE4F5B84E}" sibTransId="{ADDAD4EC-5370-46BD-8E4B-96A5303DFD2F}"/>
    <dgm:cxn modelId="{F270280E-FC57-4BD3-8124-260BD2E90925}" type="presOf" srcId="{0B9CBECC-387B-4BF6-B776-C01A8F8E9BA7}" destId="{C91635DC-E5E3-41A3-92F9-A0086EEF96AE}" srcOrd="0" destOrd="0" presId="urn:microsoft.com/office/officeart/2005/8/layout/lProcess2"/>
    <dgm:cxn modelId="{216C4790-C352-4145-A5EF-BC6B2CB3B60D}" srcId="{BC24528A-3764-4E4E-8A6C-EC88D0DCB82C}" destId="{49007BC4-E847-4878-AD86-EBDDF50F68E0}" srcOrd="1" destOrd="0" parTransId="{2AAE42C2-1C44-44E7-8E0C-E7CE6428915C}" sibTransId="{E8B39DD6-C361-4700-8931-1089307186DA}"/>
    <dgm:cxn modelId="{CC261EF9-24A8-4436-8591-AB083EF36E63}" type="presOf" srcId="{E879DB40-1B75-4141-8079-27B7535F3DEF}" destId="{8F058CCF-EA07-4360-A703-1B4C849D7DEB}" srcOrd="0" destOrd="0" presId="urn:microsoft.com/office/officeart/2005/8/layout/lProcess2"/>
    <dgm:cxn modelId="{50BA5CBC-C9F3-4D10-A72B-5FB1E07FA3B2}" type="presParOf" srcId="{4239E2CF-58F4-47B5-B683-8789224F852A}" destId="{CA5F9895-2220-44F1-8DFB-1C131087ABAA}" srcOrd="0" destOrd="0" presId="urn:microsoft.com/office/officeart/2005/8/layout/lProcess2"/>
    <dgm:cxn modelId="{39082721-7B0A-44A5-BF65-AA16DC7D2C77}" type="presParOf" srcId="{CA5F9895-2220-44F1-8DFB-1C131087ABAA}" destId="{67A99FF8-C71C-4A2C-A771-08B9CB23121E}" srcOrd="0" destOrd="0" presId="urn:microsoft.com/office/officeart/2005/8/layout/lProcess2"/>
    <dgm:cxn modelId="{0C9B40D9-C66F-4755-85CA-653074BE719B}" type="presParOf" srcId="{CA5F9895-2220-44F1-8DFB-1C131087ABAA}" destId="{A9689AE4-A129-47D5-8442-522A132E1019}" srcOrd="1" destOrd="0" presId="urn:microsoft.com/office/officeart/2005/8/layout/lProcess2"/>
    <dgm:cxn modelId="{043F73B3-7672-4747-A641-70AE667BA598}" type="presParOf" srcId="{CA5F9895-2220-44F1-8DFB-1C131087ABAA}" destId="{FC26D344-3584-4D5B-B71A-BAC012922455}" srcOrd="2" destOrd="0" presId="urn:microsoft.com/office/officeart/2005/8/layout/lProcess2"/>
    <dgm:cxn modelId="{936644A0-DC36-48E4-9598-50DBA56492BC}" type="presParOf" srcId="{FC26D344-3584-4D5B-B71A-BAC012922455}" destId="{4B9E97E7-BBED-40C0-B0CE-2B4E1B837955}" srcOrd="0" destOrd="0" presId="urn:microsoft.com/office/officeart/2005/8/layout/lProcess2"/>
    <dgm:cxn modelId="{F5DF1139-54C3-40D1-94BA-7E4D83BE50BE}" type="presParOf" srcId="{4B9E97E7-BBED-40C0-B0CE-2B4E1B837955}" destId="{8F058CCF-EA07-4360-A703-1B4C849D7DEB}" srcOrd="0" destOrd="0" presId="urn:microsoft.com/office/officeart/2005/8/layout/lProcess2"/>
    <dgm:cxn modelId="{EB887BED-8DEC-4A25-BA80-FD09730B6B6A}" type="presParOf" srcId="{4B9E97E7-BBED-40C0-B0CE-2B4E1B837955}" destId="{7F328C80-2EFB-4BDB-A33B-4DB50EDEB8E4}" srcOrd="1" destOrd="0" presId="urn:microsoft.com/office/officeart/2005/8/layout/lProcess2"/>
    <dgm:cxn modelId="{CE9756A7-4FD9-4DF3-B0BF-8A521EC3C440}" type="presParOf" srcId="{4B9E97E7-BBED-40C0-B0CE-2B4E1B837955}" destId="{7E7EAEA3-9410-4C57-9DF9-A4D61468FDB1}" srcOrd="2" destOrd="0" presId="urn:microsoft.com/office/officeart/2005/8/layout/lProcess2"/>
    <dgm:cxn modelId="{8813D179-5239-47CD-AFDB-AC95AD984753}" type="presParOf" srcId="{4239E2CF-58F4-47B5-B683-8789224F852A}" destId="{6F45FB4B-0949-4BCC-8AEE-A0B1A393B51C}" srcOrd="1" destOrd="0" presId="urn:microsoft.com/office/officeart/2005/8/layout/lProcess2"/>
    <dgm:cxn modelId="{09ED579F-DCC4-4239-996D-B170F2C3E321}" type="presParOf" srcId="{4239E2CF-58F4-47B5-B683-8789224F852A}" destId="{8EC2E093-50D3-43C4-8C0D-6517AFF74D82}" srcOrd="2" destOrd="0" presId="urn:microsoft.com/office/officeart/2005/8/layout/lProcess2"/>
    <dgm:cxn modelId="{98C2E95A-ED82-4395-94A1-91A534523AC0}" type="presParOf" srcId="{8EC2E093-50D3-43C4-8C0D-6517AFF74D82}" destId="{952F32CF-8F86-495F-B765-BB817388C31E}" srcOrd="0" destOrd="0" presId="urn:microsoft.com/office/officeart/2005/8/layout/lProcess2"/>
    <dgm:cxn modelId="{E2BC3DF4-0BD6-4D87-9D7D-7DB15780CC1B}" type="presParOf" srcId="{8EC2E093-50D3-43C4-8C0D-6517AFF74D82}" destId="{829EAA14-DBDA-40FD-BB4E-429C58D111C3}" srcOrd="1" destOrd="0" presId="urn:microsoft.com/office/officeart/2005/8/layout/lProcess2"/>
    <dgm:cxn modelId="{B2662A1F-A8FE-4DC4-8C11-5F8C10389C3C}" type="presParOf" srcId="{8EC2E093-50D3-43C4-8C0D-6517AFF74D82}" destId="{EE0BC6FF-0273-40C6-A5D8-844ADC455908}" srcOrd="2" destOrd="0" presId="urn:microsoft.com/office/officeart/2005/8/layout/lProcess2"/>
    <dgm:cxn modelId="{A92B1132-0235-4F2D-A52A-2F69EF051352}" type="presParOf" srcId="{EE0BC6FF-0273-40C6-A5D8-844ADC455908}" destId="{00168E79-6A7B-440F-B35E-520CAD7D21F6}" srcOrd="0" destOrd="0" presId="urn:microsoft.com/office/officeart/2005/8/layout/lProcess2"/>
    <dgm:cxn modelId="{DF7D6ABC-10D6-4D8A-9C89-FF30FBD83B7D}" type="presParOf" srcId="{00168E79-6A7B-440F-B35E-520CAD7D21F6}" destId="{6BEFD8F0-FB56-4A62-BAFB-0024F97FE9B3}" srcOrd="0" destOrd="0" presId="urn:microsoft.com/office/officeart/2005/8/layout/lProcess2"/>
    <dgm:cxn modelId="{51F97695-2B1E-4AEB-992A-3EE3DF491590}" type="presParOf" srcId="{00168E79-6A7B-440F-B35E-520CAD7D21F6}" destId="{94E571F2-5BEF-44EC-9C4F-4D68FB84F1C7}" srcOrd="1" destOrd="0" presId="urn:microsoft.com/office/officeart/2005/8/layout/lProcess2"/>
    <dgm:cxn modelId="{92BD1EF4-809C-484B-B100-92528617D6A0}" type="presParOf" srcId="{00168E79-6A7B-440F-B35E-520CAD7D21F6}" destId="{C91635DC-E5E3-41A3-92F9-A0086EEF96A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C24528A-3764-4E4E-8A6C-EC88D0DCB82C}" type="doc">
      <dgm:prSet loTypeId="urn:microsoft.com/office/officeart/2005/8/layout/lProcess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A07E07E-2EA3-4F67-A84F-5D5D7160886B}">
      <dgm:prSet phldrT="[Text]"/>
      <dgm:spPr/>
      <dgm:t>
        <a:bodyPr/>
        <a:lstStyle/>
        <a:p>
          <a:r>
            <a:rPr lang="en-US" dirty="0" smtClean="0"/>
            <a:t>Wandering Day</a:t>
          </a:r>
          <a:endParaRPr lang="en-US" dirty="0"/>
        </a:p>
      </dgm:t>
    </dgm:pt>
    <dgm:pt modelId="{0C45F477-DE9E-4431-B161-3F4EE4F5B84E}" type="parTrans" cxnId="{A1DB5918-234C-4B79-AD72-FBBA11867D54}">
      <dgm:prSet/>
      <dgm:spPr/>
      <dgm:t>
        <a:bodyPr/>
        <a:lstStyle/>
        <a:p>
          <a:endParaRPr lang="en-US"/>
        </a:p>
      </dgm:t>
    </dgm:pt>
    <dgm:pt modelId="{ADDAD4EC-5370-46BD-8E4B-96A5303DFD2F}" type="sibTrans" cxnId="{A1DB5918-234C-4B79-AD72-FBBA11867D54}">
      <dgm:prSet/>
      <dgm:spPr/>
      <dgm:t>
        <a:bodyPr/>
        <a:lstStyle/>
        <a:p>
          <a:endParaRPr lang="en-US"/>
        </a:p>
      </dgm:t>
    </dgm:pt>
    <dgm:pt modelId="{E879DB40-1B75-4141-8079-27B7535F3DEF}">
      <dgm:prSet phldrT="[Text]"/>
      <dgm:spPr/>
      <dgm:t>
        <a:bodyPr/>
        <a:lstStyle/>
        <a:p>
          <a:r>
            <a:rPr lang="en-US" dirty="0" smtClean="0"/>
            <a:t>BE 12:12</a:t>
          </a:r>
          <a:endParaRPr lang="en-US" dirty="0"/>
        </a:p>
      </dgm:t>
    </dgm:pt>
    <dgm:pt modelId="{EAFF3C38-5A63-4B1C-B55F-D8AA2FE7FE18}" type="parTrans" cxnId="{B86F2E5E-C113-470D-80CA-EA9C5514CB84}">
      <dgm:prSet/>
      <dgm:spPr/>
      <dgm:t>
        <a:bodyPr/>
        <a:lstStyle/>
        <a:p>
          <a:endParaRPr lang="en-US"/>
        </a:p>
      </dgm:t>
    </dgm:pt>
    <dgm:pt modelId="{9305CECD-9FF2-41FC-8DBC-484E7F140FAD}" type="sibTrans" cxnId="{B86F2E5E-C113-470D-80CA-EA9C5514CB84}">
      <dgm:prSet/>
      <dgm:spPr/>
      <dgm:t>
        <a:bodyPr/>
        <a:lstStyle/>
        <a:p>
          <a:endParaRPr lang="en-US"/>
        </a:p>
      </dgm:t>
    </dgm:pt>
    <dgm:pt modelId="{49007BC4-E847-4878-AD86-EBDDF50F68E0}">
      <dgm:prSet phldrT="[Text]"/>
      <dgm:spPr/>
      <dgm:t>
        <a:bodyPr/>
        <a:lstStyle/>
        <a:p>
          <a:r>
            <a:rPr lang="en-US" dirty="0" smtClean="0"/>
            <a:t>Diapause Day 30</a:t>
          </a:r>
          <a:endParaRPr lang="en-US" dirty="0"/>
        </a:p>
      </dgm:t>
    </dgm:pt>
    <dgm:pt modelId="{2AAE42C2-1C44-44E7-8E0C-E7CE6428915C}" type="parTrans" cxnId="{216C4790-C352-4145-A5EF-BC6B2CB3B60D}">
      <dgm:prSet/>
      <dgm:spPr/>
      <dgm:t>
        <a:bodyPr/>
        <a:lstStyle/>
        <a:p>
          <a:endParaRPr lang="en-US"/>
        </a:p>
      </dgm:t>
    </dgm:pt>
    <dgm:pt modelId="{E8B39DD6-C361-4700-8931-1089307186DA}" type="sibTrans" cxnId="{216C4790-C352-4145-A5EF-BC6B2CB3B60D}">
      <dgm:prSet/>
      <dgm:spPr/>
      <dgm:t>
        <a:bodyPr/>
        <a:lstStyle/>
        <a:p>
          <a:endParaRPr lang="en-US"/>
        </a:p>
      </dgm:t>
    </dgm:pt>
    <dgm:pt modelId="{289041B4-53B4-49F0-9569-FA21F4C7C67C}">
      <dgm:prSet phldrT="[Text]"/>
      <dgm:spPr/>
      <dgm:t>
        <a:bodyPr/>
        <a:lstStyle/>
        <a:p>
          <a:r>
            <a:rPr lang="en-US" dirty="0" smtClean="0"/>
            <a:t>BE 12:12</a:t>
          </a:r>
          <a:endParaRPr lang="en-US" dirty="0"/>
        </a:p>
      </dgm:t>
    </dgm:pt>
    <dgm:pt modelId="{A5AF841C-42F9-434A-85CD-886AC6CED896}" type="parTrans" cxnId="{528CB0F0-3AB6-4D79-BAF2-A23EED722010}">
      <dgm:prSet/>
      <dgm:spPr/>
      <dgm:t>
        <a:bodyPr/>
        <a:lstStyle/>
        <a:p>
          <a:endParaRPr lang="en-US"/>
        </a:p>
      </dgm:t>
    </dgm:pt>
    <dgm:pt modelId="{29807E9F-08FD-43F6-BC7E-4AC7F9EEB232}" type="sibTrans" cxnId="{528CB0F0-3AB6-4D79-BAF2-A23EED722010}">
      <dgm:prSet/>
      <dgm:spPr/>
      <dgm:t>
        <a:bodyPr/>
        <a:lstStyle/>
        <a:p>
          <a:endParaRPr lang="en-US"/>
        </a:p>
      </dgm:t>
    </dgm:pt>
    <dgm:pt modelId="{4239E2CF-58F4-47B5-B683-8789224F852A}" type="pres">
      <dgm:prSet presAssocID="{BC24528A-3764-4E4E-8A6C-EC88D0DCB82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5F9895-2220-44F1-8DFB-1C131087ABAA}" type="pres">
      <dgm:prSet presAssocID="{CA07E07E-2EA3-4F67-A84F-5D5D7160886B}" presName="compNode" presStyleCnt="0"/>
      <dgm:spPr/>
    </dgm:pt>
    <dgm:pt modelId="{67A99FF8-C71C-4A2C-A771-08B9CB23121E}" type="pres">
      <dgm:prSet presAssocID="{CA07E07E-2EA3-4F67-A84F-5D5D7160886B}" presName="aNode" presStyleLbl="bgShp" presStyleIdx="0" presStyleCnt="2"/>
      <dgm:spPr/>
      <dgm:t>
        <a:bodyPr/>
        <a:lstStyle/>
        <a:p>
          <a:endParaRPr lang="en-US"/>
        </a:p>
      </dgm:t>
    </dgm:pt>
    <dgm:pt modelId="{A9689AE4-A129-47D5-8442-522A132E1019}" type="pres">
      <dgm:prSet presAssocID="{CA07E07E-2EA3-4F67-A84F-5D5D7160886B}" presName="textNode" presStyleLbl="bgShp" presStyleIdx="0" presStyleCnt="2"/>
      <dgm:spPr/>
      <dgm:t>
        <a:bodyPr/>
        <a:lstStyle/>
        <a:p>
          <a:endParaRPr lang="en-US"/>
        </a:p>
      </dgm:t>
    </dgm:pt>
    <dgm:pt modelId="{FC26D344-3584-4D5B-B71A-BAC012922455}" type="pres">
      <dgm:prSet presAssocID="{CA07E07E-2EA3-4F67-A84F-5D5D7160886B}" presName="compChildNode" presStyleCnt="0"/>
      <dgm:spPr/>
    </dgm:pt>
    <dgm:pt modelId="{4B9E97E7-BBED-40C0-B0CE-2B4E1B837955}" type="pres">
      <dgm:prSet presAssocID="{CA07E07E-2EA3-4F67-A84F-5D5D7160886B}" presName="theInnerList" presStyleCnt="0"/>
      <dgm:spPr/>
    </dgm:pt>
    <dgm:pt modelId="{8F058CCF-EA07-4360-A703-1B4C849D7DEB}" type="pres">
      <dgm:prSet presAssocID="{E879DB40-1B75-4141-8079-27B7535F3DEF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5FB4B-0949-4BCC-8AEE-A0B1A393B51C}" type="pres">
      <dgm:prSet presAssocID="{CA07E07E-2EA3-4F67-A84F-5D5D7160886B}" presName="aSpace" presStyleCnt="0"/>
      <dgm:spPr/>
    </dgm:pt>
    <dgm:pt modelId="{8EC2E093-50D3-43C4-8C0D-6517AFF74D82}" type="pres">
      <dgm:prSet presAssocID="{49007BC4-E847-4878-AD86-EBDDF50F68E0}" presName="compNode" presStyleCnt="0"/>
      <dgm:spPr/>
    </dgm:pt>
    <dgm:pt modelId="{952F32CF-8F86-495F-B765-BB817388C31E}" type="pres">
      <dgm:prSet presAssocID="{49007BC4-E847-4878-AD86-EBDDF50F68E0}" presName="aNode" presStyleLbl="bgShp" presStyleIdx="1" presStyleCnt="2"/>
      <dgm:spPr/>
      <dgm:t>
        <a:bodyPr/>
        <a:lstStyle/>
        <a:p>
          <a:endParaRPr lang="en-US"/>
        </a:p>
      </dgm:t>
    </dgm:pt>
    <dgm:pt modelId="{829EAA14-DBDA-40FD-BB4E-429C58D111C3}" type="pres">
      <dgm:prSet presAssocID="{49007BC4-E847-4878-AD86-EBDDF50F68E0}" presName="textNode" presStyleLbl="bgShp" presStyleIdx="1" presStyleCnt="2"/>
      <dgm:spPr/>
      <dgm:t>
        <a:bodyPr/>
        <a:lstStyle/>
        <a:p>
          <a:endParaRPr lang="en-US"/>
        </a:p>
      </dgm:t>
    </dgm:pt>
    <dgm:pt modelId="{EE0BC6FF-0273-40C6-A5D8-844ADC455908}" type="pres">
      <dgm:prSet presAssocID="{49007BC4-E847-4878-AD86-EBDDF50F68E0}" presName="compChildNode" presStyleCnt="0"/>
      <dgm:spPr/>
    </dgm:pt>
    <dgm:pt modelId="{00168E79-6A7B-440F-B35E-520CAD7D21F6}" type="pres">
      <dgm:prSet presAssocID="{49007BC4-E847-4878-AD86-EBDDF50F68E0}" presName="theInnerList" presStyleCnt="0"/>
      <dgm:spPr/>
    </dgm:pt>
    <dgm:pt modelId="{6BEFD8F0-FB56-4A62-BAFB-0024F97FE9B3}" type="pres">
      <dgm:prSet presAssocID="{289041B4-53B4-49F0-9569-FA21F4C7C67C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FCA25B-6F6C-4D02-97F5-AAA90587440A}" type="presOf" srcId="{BC24528A-3764-4E4E-8A6C-EC88D0DCB82C}" destId="{4239E2CF-58F4-47B5-B683-8789224F852A}" srcOrd="0" destOrd="0" presId="urn:microsoft.com/office/officeart/2005/8/layout/lProcess2"/>
    <dgm:cxn modelId="{B86F2E5E-C113-470D-80CA-EA9C5514CB84}" srcId="{CA07E07E-2EA3-4F67-A84F-5D5D7160886B}" destId="{E879DB40-1B75-4141-8079-27B7535F3DEF}" srcOrd="0" destOrd="0" parTransId="{EAFF3C38-5A63-4B1C-B55F-D8AA2FE7FE18}" sibTransId="{9305CECD-9FF2-41FC-8DBC-484E7F140FAD}"/>
    <dgm:cxn modelId="{528CB0F0-3AB6-4D79-BAF2-A23EED722010}" srcId="{49007BC4-E847-4878-AD86-EBDDF50F68E0}" destId="{289041B4-53B4-49F0-9569-FA21F4C7C67C}" srcOrd="0" destOrd="0" parTransId="{A5AF841C-42F9-434A-85CD-886AC6CED896}" sibTransId="{29807E9F-08FD-43F6-BC7E-4AC7F9EEB232}"/>
    <dgm:cxn modelId="{DA6E44F5-5AC3-4E66-8046-D42010F5636E}" type="presOf" srcId="{49007BC4-E847-4878-AD86-EBDDF50F68E0}" destId="{952F32CF-8F86-495F-B765-BB817388C31E}" srcOrd="0" destOrd="0" presId="urn:microsoft.com/office/officeart/2005/8/layout/lProcess2"/>
    <dgm:cxn modelId="{1A9FA4FE-B7B1-4AEA-AFC4-BBCEB3AB1281}" type="presOf" srcId="{E879DB40-1B75-4141-8079-27B7535F3DEF}" destId="{8F058CCF-EA07-4360-A703-1B4C849D7DEB}" srcOrd="0" destOrd="0" presId="urn:microsoft.com/office/officeart/2005/8/layout/lProcess2"/>
    <dgm:cxn modelId="{9BB91CE1-B953-40AC-B0EB-A7BE50969700}" type="presOf" srcId="{289041B4-53B4-49F0-9569-FA21F4C7C67C}" destId="{6BEFD8F0-FB56-4A62-BAFB-0024F97FE9B3}" srcOrd="0" destOrd="0" presId="urn:microsoft.com/office/officeart/2005/8/layout/lProcess2"/>
    <dgm:cxn modelId="{2BF63E11-50CD-4638-AE89-B7A95B9399F5}" type="presOf" srcId="{CA07E07E-2EA3-4F67-A84F-5D5D7160886B}" destId="{67A99FF8-C71C-4A2C-A771-08B9CB23121E}" srcOrd="0" destOrd="0" presId="urn:microsoft.com/office/officeart/2005/8/layout/lProcess2"/>
    <dgm:cxn modelId="{3F35C3C8-11CA-4ED2-B91D-F1F166409A0D}" type="presOf" srcId="{49007BC4-E847-4878-AD86-EBDDF50F68E0}" destId="{829EAA14-DBDA-40FD-BB4E-429C58D111C3}" srcOrd="1" destOrd="0" presId="urn:microsoft.com/office/officeart/2005/8/layout/lProcess2"/>
    <dgm:cxn modelId="{A1DB5918-234C-4B79-AD72-FBBA11867D54}" srcId="{BC24528A-3764-4E4E-8A6C-EC88D0DCB82C}" destId="{CA07E07E-2EA3-4F67-A84F-5D5D7160886B}" srcOrd="0" destOrd="0" parTransId="{0C45F477-DE9E-4431-B161-3F4EE4F5B84E}" sibTransId="{ADDAD4EC-5370-46BD-8E4B-96A5303DFD2F}"/>
    <dgm:cxn modelId="{80DB4F2E-F986-47A4-9C48-FB42F351F608}" type="presOf" srcId="{CA07E07E-2EA3-4F67-A84F-5D5D7160886B}" destId="{A9689AE4-A129-47D5-8442-522A132E1019}" srcOrd="1" destOrd="0" presId="urn:microsoft.com/office/officeart/2005/8/layout/lProcess2"/>
    <dgm:cxn modelId="{216C4790-C352-4145-A5EF-BC6B2CB3B60D}" srcId="{BC24528A-3764-4E4E-8A6C-EC88D0DCB82C}" destId="{49007BC4-E847-4878-AD86-EBDDF50F68E0}" srcOrd="1" destOrd="0" parTransId="{2AAE42C2-1C44-44E7-8E0C-E7CE6428915C}" sibTransId="{E8B39DD6-C361-4700-8931-1089307186DA}"/>
    <dgm:cxn modelId="{5C698658-02BD-4253-A334-BEBCA70A0DE4}" type="presParOf" srcId="{4239E2CF-58F4-47B5-B683-8789224F852A}" destId="{CA5F9895-2220-44F1-8DFB-1C131087ABAA}" srcOrd="0" destOrd="0" presId="urn:microsoft.com/office/officeart/2005/8/layout/lProcess2"/>
    <dgm:cxn modelId="{FD5040CB-3757-4D28-B5C5-DD3CB2F2B112}" type="presParOf" srcId="{CA5F9895-2220-44F1-8DFB-1C131087ABAA}" destId="{67A99FF8-C71C-4A2C-A771-08B9CB23121E}" srcOrd="0" destOrd="0" presId="urn:microsoft.com/office/officeart/2005/8/layout/lProcess2"/>
    <dgm:cxn modelId="{B64C9BA1-3D9B-45DC-B250-2C5340B8BA8A}" type="presParOf" srcId="{CA5F9895-2220-44F1-8DFB-1C131087ABAA}" destId="{A9689AE4-A129-47D5-8442-522A132E1019}" srcOrd="1" destOrd="0" presId="urn:microsoft.com/office/officeart/2005/8/layout/lProcess2"/>
    <dgm:cxn modelId="{19ADDE6F-DFD0-4152-9B49-2CDE2499648C}" type="presParOf" srcId="{CA5F9895-2220-44F1-8DFB-1C131087ABAA}" destId="{FC26D344-3584-4D5B-B71A-BAC012922455}" srcOrd="2" destOrd="0" presId="urn:microsoft.com/office/officeart/2005/8/layout/lProcess2"/>
    <dgm:cxn modelId="{07006525-A87A-45A2-A2F1-86607F4FDDA5}" type="presParOf" srcId="{FC26D344-3584-4D5B-B71A-BAC012922455}" destId="{4B9E97E7-BBED-40C0-B0CE-2B4E1B837955}" srcOrd="0" destOrd="0" presId="urn:microsoft.com/office/officeart/2005/8/layout/lProcess2"/>
    <dgm:cxn modelId="{089DF4F0-DA66-4D59-BD7D-6DBD71F33825}" type="presParOf" srcId="{4B9E97E7-BBED-40C0-B0CE-2B4E1B837955}" destId="{8F058CCF-EA07-4360-A703-1B4C849D7DEB}" srcOrd="0" destOrd="0" presId="urn:microsoft.com/office/officeart/2005/8/layout/lProcess2"/>
    <dgm:cxn modelId="{263D4A05-6162-4126-BD55-C244252ACD39}" type="presParOf" srcId="{4239E2CF-58F4-47B5-B683-8789224F852A}" destId="{6F45FB4B-0949-4BCC-8AEE-A0B1A393B51C}" srcOrd="1" destOrd="0" presId="urn:microsoft.com/office/officeart/2005/8/layout/lProcess2"/>
    <dgm:cxn modelId="{63D321EF-AEAC-4762-A0B3-21042608CC0F}" type="presParOf" srcId="{4239E2CF-58F4-47B5-B683-8789224F852A}" destId="{8EC2E093-50D3-43C4-8C0D-6517AFF74D82}" srcOrd="2" destOrd="0" presId="urn:microsoft.com/office/officeart/2005/8/layout/lProcess2"/>
    <dgm:cxn modelId="{31711714-078E-467A-9733-D61D660925F8}" type="presParOf" srcId="{8EC2E093-50D3-43C4-8C0D-6517AFF74D82}" destId="{952F32CF-8F86-495F-B765-BB817388C31E}" srcOrd="0" destOrd="0" presId="urn:microsoft.com/office/officeart/2005/8/layout/lProcess2"/>
    <dgm:cxn modelId="{DA0599C5-369E-4E93-8D1E-52F8230D881A}" type="presParOf" srcId="{8EC2E093-50D3-43C4-8C0D-6517AFF74D82}" destId="{829EAA14-DBDA-40FD-BB4E-429C58D111C3}" srcOrd="1" destOrd="0" presId="urn:microsoft.com/office/officeart/2005/8/layout/lProcess2"/>
    <dgm:cxn modelId="{49AD9AFB-C09B-490F-B135-AA6AAFA9D092}" type="presParOf" srcId="{8EC2E093-50D3-43C4-8C0D-6517AFF74D82}" destId="{EE0BC6FF-0273-40C6-A5D8-844ADC455908}" srcOrd="2" destOrd="0" presId="urn:microsoft.com/office/officeart/2005/8/layout/lProcess2"/>
    <dgm:cxn modelId="{9D861337-B59F-41A4-9211-8E41B67209EB}" type="presParOf" srcId="{EE0BC6FF-0273-40C6-A5D8-844ADC455908}" destId="{00168E79-6A7B-440F-B35E-520CAD7D21F6}" srcOrd="0" destOrd="0" presId="urn:microsoft.com/office/officeart/2005/8/layout/lProcess2"/>
    <dgm:cxn modelId="{80B909A0-DC01-4F20-968F-BAC1CE02BEB2}" type="presParOf" srcId="{00168E79-6A7B-440F-B35E-520CAD7D21F6}" destId="{6BEFD8F0-FB56-4A62-BAFB-0024F97FE9B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C24528A-3764-4E4E-8A6C-EC88D0DCB82C}" type="doc">
      <dgm:prSet loTypeId="urn:microsoft.com/office/officeart/2005/8/layout/lProcess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A07E07E-2EA3-4F67-A84F-5D5D7160886B}">
      <dgm:prSet phldrT="[Text]"/>
      <dgm:spPr/>
      <dgm:t>
        <a:bodyPr/>
        <a:lstStyle/>
        <a:p>
          <a:r>
            <a:rPr lang="en-US" dirty="0" smtClean="0"/>
            <a:t>Wandering Day</a:t>
          </a:r>
          <a:endParaRPr lang="en-US" dirty="0"/>
        </a:p>
      </dgm:t>
    </dgm:pt>
    <dgm:pt modelId="{0C45F477-DE9E-4431-B161-3F4EE4F5B84E}" type="parTrans" cxnId="{A1DB5918-234C-4B79-AD72-FBBA11867D54}">
      <dgm:prSet/>
      <dgm:spPr/>
      <dgm:t>
        <a:bodyPr/>
        <a:lstStyle/>
        <a:p>
          <a:endParaRPr lang="en-US"/>
        </a:p>
      </dgm:t>
    </dgm:pt>
    <dgm:pt modelId="{ADDAD4EC-5370-46BD-8E4B-96A5303DFD2F}" type="sibTrans" cxnId="{A1DB5918-234C-4B79-AD72-FBBA11867D54}">
      <dgm:prSet/>
      <dgm:spPr/>
      <dgm:t>
        <a:bodyPr/>
        <a:lstStyle/>
        <a:p>
          <a:endParaRPr lang="en-US"/>
        </a:p>
      </dgm:t>
    </dgm:pt>
    <dgm:pt modelId="{E879DB40-1B75-4141-8079-27B7535F3DEF}">
      <dgm:prSet phldrT="[Text]"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EAFF3C38-5A63-4B1C-B55F-D8AA2FE7FE18}" type="parTrans" cxnId="{B86F2E5E-C113-470D-80CA-EA9C5514CB84}">
      <dgm:prSet/>
      <dgm:spPr/>
      <dgm:t>
        <a:bodyPr/>
        <a:lstStyle/>
        <a:p>
          <a:endParaRPr lang="en-US"/>
        </a:p>
      </dgm:t>
    </dgm:pt>
    <dgm:pt modelId="{9305CECD-9FF2-41FC-8DBC-484E7F140FAD}" type="sibTrans" cxnId="{B86F2E5E-C113-470D-80CA-EA9C5514CB84}">
      <dgm:prSet/>
      <dgm:spPr/>
      <dgm:t>
        <a:bodyPr/>
        <a:lstStyle/>
        <a:p>
          <a:endParaRPr lang="en-US"/>
        </a:p>
      </dgm:t>
    </dgm:pt>
    <dgm:pt modelId="{49007BC4-E847-4878-AD86-EBDDF50F68E0}">
      <dgm:prSet phldrT="[Text]"/>
      <dgm:spPr/>
      <dgm:t>
        <a:bodyPr/>
        <a:lstStyle/>
        <a:p>
          <a:r>
            <a:rPr lang="en-US" dirty="0" smtClean="0"/>
            <a:t>Diapause Day 30</a:t>
          </a:r>
          <a:endParaRPr lang="en-US" dirty="0"/>
        </a:p>
      </dgm:t>
    </dgm:pt>
    <dgm:pt modelId="{2AAE42C2-1C44-44E7-8E0C-E7CE6428915C}" type="parTrans" cxnId="{216C4790-C352-4145-A5EF-BC6B2CB3B60D}">
      <dgm:prSet/>
      <dgm:spPr/>
      <dgm:t>
        <a:bodyPr/>
        <a:lstStyle/>
        <a:p>
          <a:endParaRPr lang="en-US"/>
        </a:p>
      </dgm:t>
    </dgm:pt>
    <dgm:pt modelId="{E8B39DD6-C361-4700-8931-1089307186DA}" type="sibTrans" cxnId="{216C4790-C352-4145-A5EF-BC6B2CB3B60D}">
      <dgm:prSet/>
      <dgm:spPr/>
      <dgm:t>
        <a:bodyPr/>
        <a:lstStyle/>
        <a:p>
          <a:endParaRPr lang="en-US"/>
        </a:p>
      </dgm:t>
    </dgm:pt>
    <dgm:pt modelId="{289041B4-53B4-49F0-9569-FA21F4C7C67C}">
      <dgm:prSet phldrT="[Text]"/>
      <dgm:spPr/>
      <dgm:t>
        <a:bodyPr/>
        <a:lstStyle/>
        <a:p>
          <a:r>
            <a:rPr lang="en-US" dirty="0" smtClean="0"/>
            <a:t>UZ 12:12</a:t>
          </a:r>
          <a:endParaRPr lang="en-US" dirty="0"/>
        </a:p>
      </dgm:t>
    </dgm:pt>
    <dgm:pt modelId="{A5AF841C-42F9-434A-85CD-886AC6CED896}" type="parTrans" cxnId="{528CB0F0-3AB6-4D79-BAF2-A23EED722010}">
      <dgm:prSet/>
      <dgm:spPr/>
      <dgm:t>
        <a:bodyPr/>
        <a:lstStyle/>
        <a:p>
          <a:endParaRPr lang="en-US"/>
        </a:p>
      </dgm:t>
    </dgm:pt>
    <dgm:pt modelId="{29807E9F-08FD-43F6-BC7E-4AC7F9EEB232}" type="sibTrans" cxnId="{528CB0F0-3AB6-4D79-BAF2-A23EED722010}">
      <dgm:prSet/>
      <dgm:spPr/>
      <dgm:t>
        <a:bodyPr/>
        <a:lstStyle/>
        <a:p>
          <a:endParaRPr lang="en-US"/>
        </a:p>
      </dgm:t>
    </dgm:pt>
    <dgm:pt modelId="{4239E2CF-58F4-47B5-B683-8789224F852A}" type="pres">
      <dgm:prSet presAssocID="{BC24528A-3764-4E4E-8A6C-EC88D0DCB82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5F9895-2220-44F1-8DFB-1C131087ABAA}" type="pres">
      <dgm:prSet presAssocID="{CA07E07E-2EA3-4F67-A84F-5D5D7160886B}" presName="compNode" presStyleCnt="0"/>
      <dgm:spPr/>
    </dgm:pt>
    <dgm:pt modelId="{67A99FF8-C71C-4A2C-A771-08B9CB23121E}" type="pres">
      <dgm:prSet presAssocID="{CA07E07E-2EA3-4F67-A84F-5D5D7160886B}" presName="aNode" presStyleLbl="bgShp" presStyleIdx="0" presStyleCnt="2"/>
      <dgm:spPr/>
      <dgm:t>
        <a:bodyPr/>
        <a:lstStyle/>
        <a:p>
          <a:endParaRPr lang="en-US"/>
        </a:p>
      </dgm:t>
    </dgm:pt>
    <dgm:pt modelId="{A9689AE4-A129-47D5-8442-522A132E1019}" type="pres">
      <dgm:prSet presAssocID="{CA07E07E-2EA3-4F67-A84F-5D5D7160886B}" presName="textNode" presStyleLbl="bgShp" presStyleIdx="0" presStyleCnt="2"/>
      <dgm:spPr/>
      <dgm:t>
        <a:bodyPr/>
        <a:lstStyle/>
        <a:p>
          <a:endParaRPr lang="en-US"/>
        </a:p>
      </dgm:t>
    </dgm:pt>
    <dgm:pt modelId="{FC26D344-3584-4D5B-B71A-BAC012922455}" type="pres">
      <dgm:prSet presAssocID="{CA07E07E-2EA3-4F67-A84F-5D5D7160886B}" presName="compChildNode" presStyleCnt="0"/>
      <dgm:spPr/>
    </dgm:pt>
    <dgm:pt modelId="{4B9E97E7-BBED-40C0-B0CE-2B4E1B837955}" type="pres">
      <dgm:prSet presAssocID="{CA07E07E-2EA3-4F67-A84F-5D5D7160886B}" presName="theInnerList" presStyleCnt="0"/>
      <dgm:spPr/>
    </dgm:pt>
    <dgm:pt modelId="{8F058CCF-EA07-4360-A703-1B4C849D7DEB}" type="pres">
      <dgm:prSet presAssocID="{E879DB40-1B75-4141-8079-27B7535F3DEF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5FB4B-0949-4BCC-8AEE-A0B1A393B51C}" type="pres">
      <dgm:prSet presAssocID="{CA07E07E-2EA3-4F67-A84F-5D5D7160886B}" presName="aSpace" presStyleCnt="0"/>
      <dgm:spPr/>
    </dgm:pt>
    <dgm:pt modelId="{8EC2E093-50D3-43C4-8C0D-6517AFF74D82}" type="pres">
      <dgm:prSet presAssocID="{49007BC4-E847-4878-AD86-EBDDF50F68E0}" presName="compNode" presStyleCnt="0"/>
      <dgm:spPr/>
    </dgm:pt>
    <dgm:pt modelId="{952F32CF-8F86-495F-B765-BB817388C31E}" type="pres">
      <dgm:prSet presAssocID="{49007BC4-E847-4878-AD86-EBDDF50F68E0}" presName="aNode" presStyleLbl="bgShp" presStyleIdx="1" presStyleCnt="2"/>
      <dgm:spPr/>
      <dgm:t>
        <a:bodyPr/>
        <a:lstStyle/>
        <a:p>
          <a:endParaRPr lang="en-US"/>
        </a:p>
      </dgm:t>
    </dgm:pt>
    <dgm:pt modelId="{829EAA14-DBDA-40FD-BB4E-429C58D111C3}" type="pres">
      <dgm:prSet presAssocID="{49007BC4-E847-4878-AD86-EBDDF50F68E0}" presName="textNode" presStyleLbl="bgShp" presStyleIdx="1" presStyleCnt="2"/>
      <dgm:spPr/>
      <dgm:t>
        <a:bodyPr/>
        <a:lstStyle/>
        <a:p>
          <a:endParaRPr lang="en-US"/>
        </a:p>
      </dgm:t>
    </dgm:pt>
    <dgm:pt modelId="{EE0BC6FF-0273-40C6-A5D8-844ADC455908}" type="pres">
      <dgm:prSet presAssocID="{49007BC4-E847-4878-AD86-EBDDF50F68E0}" presName="compChildNode" presStyleCnt="0"/>
      <dgm:spPr/>
    </dgm:pt>
    <dgm:pt modelId="{00168E79-6A7B-440F-B35E-520CAD7D21F6}" type="pres">
      <dgm:prSet presAssocID="{49007BC4-E847-4878-AD86-EBDDF50F68E0}" presName="theInnerList" presStyleCnt="0"/>
      <dgm:spPr/>
    </dgm:pt>
    <dgm:pt modelId="{6BEFD8F0-FB56-4A62-BAFB-0024F97FE9B3}" type="pres">
      <dgm:prSet presAssocID="{289041B4-53B4-49F0-9569-FA21F4C7C67C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AA1288-435E-4614-819A-0DFD80B8CB5A}" type="presOf" srcId="{E879DB40-1B75-4141-8079-27B7535F3DEF}" destId="{8F058CCF-EA07-4360-A703-1B4C849D7DEB}" srcOrd="0" destOrd="0" presId="urn:microsoft.com/office/officeart/2005/8/layout/lProcess2"/>
    <dgm:cxn modelId="{ACB2C372-6D4D-4362-AB3C-8893519C6666}" type="presOf" srcId="{BC24528A-3764-4E4E-8A6C-EC88D0DCB82C}" destId="{4239E2CF-58F4-47B5-B683-8789224F852A}" srcOrd="0" destOrd="0" presId="urn:microsoft.com/office/officeart/2005/8/layout/lProcess2"/>
    <dgm:cxn modelId="{B86F2E5E-C113-470D-80CA-EA9C5514CB84}" srcId="{CA07E07E-2EA3-4F67-A84F-5D5D7160886B}" destId="{E879DB40-1B75-4141-8079-27B7535F3DEF}" srcOrd="0" destOrd="0" parTransId="{EAFF3C38-5A63-4B1C-B55F-D8AA2FE7FE18}" sibTransId="{9305CECD-9FF2-41FC-8DBC-484E7F140FAD}"/>
    <dgm:cxn modelId="{528CB0F0-3AB6-4D79-BAF2-A23EED722010}" srcId="{49007BC4-E847-4878-AD86-EBDDF50F68E0}" destId="{289041B4-53B4-49F0-9569-FA21F4C7C67C}" srcOrd="0" destOrd="0" parTransId="{A5AF841C-42F9-434A-85CD-886AC6CED896}" sibTransId="{29807E9F-08FD-43F6-BC7E-4AC7F9EEB232}"/>
    <dgm:cxn modelId="{0569CCD0-A47C-4830-A91B-C75E824A615B}" type="presOf" srcId="{CA07E07E-2EA3-4F67-A84F-5D5D7160886B}" destId="{A9689AE4-A129-47D5-8442-522A132E1019}" srcOrd="1" destOrd="0" presId="urn:microsoft.com/office/officeart/2005/8/layout/lProcess2"/>
    <dgm:cxn modelId="{D2C07C8C-54FF-4DAE-A076-D131E88B61EF}" type="presOf" srcId="{49007BC4-E847-4878-AD86-EBDDF50F68E0}" destId="{829EAA14-DBDA-40FD-BB4E-429C58D111C3}" srcOrd="1" destOrd="0" presId="urn:microsoft.com/office/officeart/2005/8/layout/lProcess2"/>
    <dgm:cxn modelId="{8FA58BE3-7F4D-4A3B-8D7B-1F9994381A90}" type="presOf" srcId="{49007BC4-E847-4878-AD86-EBDDF50F68E0}" destId="{952F32CF-8F86-495F-B765-BB817388C31E}" srcOrd="0" destOrd="0" presId="urn:microsoft.com/office/officeart/2005/8/layout/lProcess2"/>
    <dgm:cxn modelId="{CA12215C-4083-44E4-B5F9-FBCA358FFAE8}" type="presOf" srcId="{289041B4-53B4-49F0-9569-FA21F4C7C67C}" destId="{6BEFD8F0-FB56-4A62-BAFB-0024F97FE9B3}" srcOrd="0" destOrd="0" presId="urn:microsoft.com/office/officeart/2005/8/layout/lProcess2"/>
    <dgm:cxn modelId="{82BBAFF8-26CF-4DD4-878F-CC51CBADF720}" type="presOf" srcId="{CA07E07E-2EA3-4F67-A84F-5D5D7160886B}" destId="{67A99FF8-C71C-4A2C-A771-08B9CB23121E}" srcOrd="0" destOrd="0" presId="urn:microsoft.com/office/officeart/2005/8/layout/lProcess2"/>
    <dgm:cxn modelId="{A1DB5918-234C-4B79-AD72-FBBA11867D54}" srcId="{BC24528A-3764-4E4E-8A6C-EC88D0DCB82C}" destId="{CA07E07E-2EA3-4F67-A84F-5D5D7160886B}" srcOrd="0" destOrd="0" parTransId="{0C45F477-DE9E-4431-B161-3F4EE4F5B84E}" sibTransId="{ADDAD4EC-5370-46BD-8E4B-96A5303DFD2F}"/>
    <dgm:cxn modelId="{216C4790-C352-4145-A5EF-BC6B2CB3B60D}" srcId="{BC24528A-3764-4E4E-8A6C-EC88D0DCB82C}" destId="{49007BC4-E847-4878-AD86-EBDDF50F68E0}" srcOrd="1" destOrd="0" parTransId="{2AAE42C2-1C44-44E7-8E0C-E7CE6428915C}" sibTransId="{E8B39DD6-C361-4700-8931-1089307186DA}"/>
    <dgm:cxn modelId="{F1665428-B36A-4154-A637-F6815C5B0B52}" type="presParOf" srcId="{4239E2CF-58F4-47B5-B683-8789224F852A}" destId="{CA5F9895-2220-44F1-8DFB-1C131087ABAA}" srcOrd="0" destOrd="0" presId="urn:microsoft.com/office/officeart/2005/8/layout/lProcess2"/>
    <dgm:cxn modelId="{89C776D4-E2E7-4882-A285-46D5081AB1A5}" type="presParOf" srcId="{CA5F9895-2220-44F1-8DFB-1C131087ABAA}" destId="{67A99FF8-C71C-4A2C-A771-08B9CB23121E}" srcOrd="0" destOrd="0" presId="urn:microsoft.com/office/officeart/2005/8/layout/lProcess2"/>
    <dgm:cxn modelId="{4CBCFF3D-69C5-4D6B-A37A-05B7C4200BB7}" type="presParOf" srcId="{CA5F9895-2220-44F1-8DFB-1C131087ABAA}" destId="{A9689AE4-A129-47D5-8442-522A132E1019}" srcOrd="1" destOrd="0" presId="urn:microsoft.com/office/officeart/2005/8/layout/lProcess2"/>
    <dgm:cxn modelId="{30FC6F4A-7EEC-4346-A446-9CBD2AEADBC7}" type="presParOf" srcId="{CA5F9895-2220-44F1-8DFB-1C131087ABAA}" destId="{FC26D344-3584-4D5B-B71A-BAC012922455}" srcOrd="2" destOrd="0" presId="urn:microsoft.com/office/officeart/2005/8/layout/lProcess2"/>
    <dgm:cxn modelId="{0C09BF61-1BF4-4B50-9150-75CBE11D72DC}" type="presParOf" srcId="{FC26D344-3584-4D5B-B71A-BAC012922455}" destId="{4B9E97E7-BBED-40C0-B0CE-2B4E1B837955}" srcOrd="0" destOrd="0" presId="urn:microsoft.com/office/officeart/2005/8/layout/lProcess2"/>
    <dgm:cxn modelId="{0C6156D4-81D3-46B9-93C6-CD4449063A31}" type="presParOf" srcId="{4B9E97E7-BBED-40C0-B0CE-2B4E1B837955}" destId="{8F058CCF-EA07-4360-A703-1B4C849D7DEB}" srcOrd="0" destOrd="0" presId="urn:microsoft.com/office/officeart/2005/8/layout/lProcess2"/>
    <dgm:cxn modelId="{CFB263C9-F74D-4579-921E-3E28DD75EAD5}" type="presParOf" srcId="{4239E2CF-58F4-47B5-B683-8789224F852A}" destId="{6F45FB4B-0949-4BCC-8AEE-A0B1A393B51C}" srcOrd="1" destOrd="0" presId="urn:microsoft.com/office/officeart/2005/8/layout/lProcess2"/>
    <dgm:cxn modelId="{CFFBBCEE-2E5B-4D55-BCD7-FF2A6F0981EA}" type="presParOf" srcId="{4239E2CF-58F4-47B5-B683-8789224F852A}" destId="{8EC2E093-50D3-43C4-8C0D-6517AFF74D82}" srcOrd="2" destOrd="0" presId="urn:microsoft.com/office/officeart/2005/8/layout/lProcess2"/>
    <dgm:cxn modelId="{A8E9A9B4-50AF-416E-A7FA-483C9B325080}" type="presParOf" srcId="{8EC2E093-50D3-43C4-8C0D-6517AFF74D82}" destId="{952F32CF-8F86-495F-B765-BB817388C31E}" srcOrd="0" destOrd="0" presId="urn:microsoft.com/office/officeart/2005/8/layout/lProcess2"/>
    <dgm:cxn modelId="{CDDC1EC5-3B89-41AA-B514-6C1B964B83E3}" type="presParOf" srcId="{8EC2E093-50D3-43C4-8C0D-6517AFF74D82}" destId="{829EAA14-DBDA-40FD-BB4E-429C58D111C3}" srcOrd="1" destOrd="0" presId="urn:microsoft.com/office/officeart/2005/8/layout/lProcess2"/>
    <dgm:cxn modelId="{DCA3F99A-55F2-440A-80B4-2CE9B46A072E}" type="presParOf" srcId="{8EC2E093-50D3-43C4-8C0D-6517AFF74D82}" destId="{EE0BC6FF-0273-40C6-A5D8-844ADC455908}" srcOrd="2" destOrd="0" presId="urn:microsoft.com/office/officeart/2005/8/layout/lProcess2"/>
    <dgm:cxn modelId="{5DA1AE08-E10F-4C48-91E1-592A1AE317F7}" type="presParOf" srcId="{EE0BC6FF-0273-40C6-A5D8-844ADC455908}" destId="{00168E79-6A7B-440F-B35E-520CAD7D21F6}" srcOrd="0" destOrd="0" presId="urn:microsoft.com/office/officeart/2005/8/layout/lProcess2"/>
    <dgm:cxn modelId="{212F659C-D59C-4655-96D8-8DD2BE071244}" type="presParOf" srcId="{00168E79-6A7B-440F-B35E-520CAD7D21F6}" destId="{6BEFD8F0-FB56-4A62-BAFB-0024F97FE9B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99FF8-C71C-4A2C-A771-08B9CB23121E}">
      <dsp:nvSpPr>
        <dsp:cNvPr id="0" name=""/>
        <dsp:cNvSpPr/>
      </dsp:nvSpPr>
      <dsp:spPr>
        <a:xfrm>
          <a:off x="2269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Day One</a:t>
          </a:r>
          <a:endParaRPr lang="en-US" sz="3300" kern="1200" dirty="0"/>
        </a:p>
      </dsp:txBody>
      <dsp:txXfrm>
        <a:off x="2269" y="0"/>
        <a:ext cx="2182824" cy="781526"/>
      </dsp:txXfrm>
    </dsp:sp>
    <dsp:sp modelId="{8F058CCF-EA07-4360-A703-1B4C849D7DEB}">
      <dsp:nvSpPr>
        <dsp:cNvPr id="0" name=""/>
        <dsp:cNvSpPr/>
      </dsp:nvSpPr>
      <dsp:spPr>
        <a:xfrm>
          <a:off x="220551" y="782289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BE 16:8</a:t>
          </a:r>
          <a:endParaRPr lang="en-US" sz="3700" kern="1200" dirty="0"/>
        </a:p>
      </dsp:txBody>
      <dsp:txXfrm>
        <a:off x="243557" y="805295"/>
        <a:ext cx="1700247" cy="739457"/>
      </dsp:txXfrm>
    </dsp:sp>
    <dsp:sp modelId="{7E7EAEA3-9410-4C57-9DF9-A4D61468FDB1}">
      <dsp:nvSpPr>
        <dsp:cNvPr id="0" name=""/>
        <dsp:cNvSpPr/>
      </dsp:nvSpPr>
      <dsp:spPr>
        <a:xfrm>
          <a:off x="220551" y="1688600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UZ 16:8</a:t>
          </a:r>
          <a:endParaRPr lang="en-US" sz="3700" kern="1200" dirty="0"/>
        </a:p>
      </dsp:txBody>
      <dsp:txXfrm>
        <a:off x="243557" y="1711606"/>
        <a:ext cx="1700247" cy="739457"/>
      </dsp:txXfrm>
    </dsp:sp>
    <dsp:sp modelId="{952F32CF-8F86-495F-B765-BB817388C31E}">
      <dsp:nvSpPr>
        <dsp:cNvPr id="0" name=""/>
        <dsp:cNvSpPr/>
      </dsp:nvSpPr>
      <dsp:spPr>
        <a:xfrm>
          <a:off x="2348805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Wandering</a:t>
          </a:r>
          <a:endParaRPr lang="en-US" sz="3300" kern="1200" dirty="0"/>
        </a:p>
      </dsp:txBody>
      <dsp:txXfrm>
        <a:off x="2348805" y="0"/>
        <a:ext cx="2182824" cy="781526"/>
      </dsp:txXfrm>
    </dsp:sp>
    <dsp:sp modelId="{6BEFD8F0-FB56-4A62-BAFB-0024F97FE9B3}">
      <dsp:nvSpPr>
        <dsp:cNvPr id="0" name=""/>
        <dsp:cNvSpPr/>
      </dsp:nvSpPr>
      <dsp:spPr>
        <a:xfrm>
          <a:off x="2567088" y="782289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BE 16:8</a:t>
          </a:r>
          <a:endParaRPr lang="en-US" sz="3700" kern="1200" dirty="0"/>
        </a:p>
      </dsp:txBody>
      <dsp:txXfrm>
        <a:off x="2590094" y="805295"/>
        <a:ext cx="1700247" cy="739457"/>
      </dsp:txXfrm>
    </dsp:sp>
    <dsp:sp modelId="{EF26624F-3FCF-4575-A404-C452C1DA1DE2}">
      <dsp:nvSpPr>
        <dsp:cNvPr id="0" name=""/>
        <dsp:cNvSpPr/>
      </dsp:nvSpPr>
      <dsp:spPr>
        <a:xfrm>
          <a:off x="2567088" y="1688600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UZ 16:8</a:t>
          </a:r>
          <a:endParaRPr lang="en-US" sz="3700" kern="1200" dirty="0"/>
        </a:p>
      </dsp:txBody>
      <dsp:txXfrm>
        <a:off x="2590094" y="1711606"/>
        <a:ext cx="1700247" cy="739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99FF8-C71C-4A2C-A771-08B9CB23121E}">
      <dsp:nvSpPr>
        <dsp:cNvPr id="0" name=""/>
        <dsp:cNvSpPr/>
      </dsp:nvSpPr>
      <dsp:spPr>
        <a:xfrm>
          <a:off x="2269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Day One</a:t>
          </a:r>
          <a:endParaRPr lang="en-US" sz="3300" kern="1200" dirty="0"/>
        </a:p>
      </dsp:txBody>
      <dsp:txXfrm>
        <a:off x="2269" y="0"/>
        <a:ext cx="2182824" cy="781526"/>
      </dsp:txXfrm>
    </dsp:sp>
    <dsp:sp modelId="{8F058CCF-EA07-4360-A703-1B4C849D7DEB}">
      <dsp:nvSpPr>
        <dsp:cNvPr id="0" name=""/>
        <dsp:cNvSpPr/>
      </dsp:nvSpPr>
      <dsp:spPr>
        <a:xfrm>
          <a:off x="220551" y="782289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BE 16:8</a:t>
          </a:r>
          <a:endParaRPr lang="en-US" sz="3700" kern="1200" dirty="0"/>
        </a:p>
      </dsp:txBody>
      <dsp:txXfrm>
        <a:off x="243557" y="805295"/>
        <a:ext cx="1700247" cy="739457"/>
      </dsp:txXfrm>
    </dsp:sp>
    <dsp:sp modelId="{7E7EAEA3-9410-4C57-9DF9-A4D61468FDB1}">
      <dsp:nvSpPr>
        <dsp:cNvPr id="0" name=""/>
        <dsp:cNvSpPr/>
      </dsp:nvSpPr>
      <dsp:spPr>
        <a:xfrm>
          <a:off x="220551" y="1688600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UZ 16:8</a:t>
          </a:r>
          <a:endParaRPr lang="en-US" sz="3700" kern="1200" dirty="0"/>
        </a:p>
      </dsp:txBody>
      <dsp:txXfrm>
        <a:off x="243557" y="1711606"/>
        <a:ext cx="1700247" cy="739457"/>
      </dsp:txXfrm>
    </dsp:sp>
    <dsp:sp modelId="{952F32CF-8F86-495F-B765-BB817388C31E}">
      <dsp:nvSpPr>
        <dsp:cNvPr id="0" name=""/>
        <dsp:cNvSpPr/>
      </dsp:nvSpPr>
      <dsp:spPr>
        <a:xfrm>
          <a:off x="2348805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Wandering</a:t>
          </a:r>
          <a:endParaRPr lang="en-US" sz="3300" kern="1200" dirty="0"/>
        </a:p>
      </dsp:txBody>
      <dsp:txXfrm>
        <a:off x="2348805" y="0"/>
        <a:ext cx="2182824" cy="781526"/>
      </dsp:txXfrm>
    </dsp:sp>
    <dsp:sp modelId="{6BEFD8F0-FB56-4A62-BAFB-0024F97FE9B3}">
      <dsp:nvSpPr>
        <dsp:cNvPr id="0" name=""/>
        <dsp:cNvSpPr/>
      </dsp:nvSpPr>
      <dsp:spPr>
        <a:xfrm>
          <a:off x="2567088" y="782289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BE 16:8</a:t>
          </a:r>
          <a:endParaRPr lang="en-US" sz="3700" kern="1200" dirty="0"/>
        </a:p>
      </dsp:txBody>
      <dsp:txXfrm>
        <a:off x="2590094" y="805295"/>
        <a:ext cx="1700247" cy="739457"/>
      </dsp:txXfrm>
    </dsp:sp>
    <dsp:sp modelId="{EF26624F-3FCF-4575-A404-C452C1DA1DE2}">
      <dsp:nvSpPr>
        <dsp:cNvPr id="0" name=""/>
        <dsp:cNvSpPr/>
      </dsp:nvSpPr>
      <dsp:spPr>
        <a:xfrm>
          <a:off x="2567088" y="1688600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UZ 16:8</a:t>
          </a:r>
          <a:endParaRPr lang="en-US" sz="3700" kern="1200" dirty="0"/>
        </a:p>
      </dsp:txBody>
      <dsp:txXfrm>
        <a:off x="2590094" y="1711606"/>
        <a:ext cx="1700247" cy="739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99FF8-C71C-4A2C-A771-08B9CB23121E}">
      <dsp:nvSpPr>
        <dsp:cNvPr id="0" name=""/>
        <dsp:cNvSpPr/>
      </dsp:nvSpPr>
      <dsp:spPr>
        <a:xfrm>
          <a:off x="2269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Day One</a:t>
          </a:r>
          <a:endParaRPr lang="en-US" sz="3300" kern="1200" dirty="0"/>
        </a:p>
      </dsp:txBody>
      <dsp:txXfrm>
        <a:off x="2269" y="0"/>
        <a:ext cx="2182824" cy="781526"/>
      </dsp:txXfrm>
    </dsp:sp>
    <dsp:sp modelId="{8F058CCF-EA07-4360-A703-1B4C849D7DEB}">
      <dsp:nvSpPr>
        <dsp:cNvPr id="0" name=""/>
        <dsp:cNvSpPr/>
      </dsp:nvSpPr>
      <dsp:spPr>
        <a:xfrm>
          <a:off x="220551" y="782289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BE 12:12</a:t>
          </a:r>
          <a:endParaRPr lang="en-US" sz="3300" kern="1200" dirty="0"/>
        </a:p>
      </dsp:txBody>
      <dsp:txXfrm>
        <a:off x="243557" y="805295"/>
        <a:ext cx="1700247" cy="739457"/>
      </dsp:txXfrm>
    </dsp:sp>
    <dsp:sp modelId="{7E7EAEA3-9410-4C57-9DF9-A4D61468FDB1}">
      <dsp:nvSpPr>
        <dsp:cNvPr id="0" name=""/>
        <dsp:cNvSpPr/>
      </dsp:nvSpPr>
      <dsp:spPr>
        <a:xfrm>
          <a:off x="220551" y="1688600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UZ 12:12</a:t>
          </a:r>
          <a:endParaRPr lang="en-US" sz="3300" kern="1200" dirty="0"/>
        </a:p>
      </dsp:txBody>
      <dsp:txXfrm>
        <a:off x="243557" y="1711606"/>
        <a:ext cx="1700247" cy="739457"/>
      </dsp:txXfrm>
    </dsp:sp>
    <dsp:sp modelId="{952F32CF-8F86-495F-B765-BB817388C31E}">
      <dsp:nvSpPr>
        <dsp:cNvPr id="0" name=""/>
        <dsp:cNvSpPr/>
      </dsp:nvSpPr>
      <dsp:spPr>
        <a:xfrm>
          <a:off x="2348805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Wandering</a:t>
          </a:r>
          <a:endParaRPr lang="en-US" sz="3300" kern="1200" dirty="0"/>
        </a:p>
      </dsp:txBody>
      <dsp:txXfrm>
        <a:off x="2348805" y="0"/>
        <a:ext cx="2182824" cy="781526"/>
      </dsp:txXfrm>
    </dsp:sp>
    <dsp:sp modelId="{6BEFD8F0-FB56-4A62-BAFB-0024F97FE9B3}">
      <dsp:nvSpPr>
        <dsp:cNvPr id="0" name=""/>
        <dsp:cNvSpPr/>
      </dsp:nvSpPr>
      <dsp:spPr>
        <a:xfrm>
          <a:off x="2567088" y="782289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BE 12:12</a:t>
          </a:r>
          <a:endParaRPr lang="en-US" sz="3300" kern="1200" dirty="0"/>
        </a:p>
      </dsp:txBody>
      <dsp:txXfrm>
        <a:off x="2590094" y="805295"/>
        <a:ext cx="1700247" cy="739457"/>
      </dsp:txXfrm>
    </dsp:sp>
    <dsp:sp modelId="{EF26624F-3FCF-4575-A404-C452C1DA1DE2}">
      <dsp:nvSpPr>
        <dsp:cNvPr id="0" name=""/>
        <dsp:cNvSpPr/>
      </dsp:nvSpPr>
      <dsp:spPr>
        <a:xfrm>
          <a:off x="2567088" y="1688600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UZ 12:12</a:t>
          </a:r>
          <a:endParaRPr lang="en-US" sz="3300" kern="1200" dirty="0"/>
        </a:p>
      </dsp:txBody>
      <dsp:txXfrm>
        <a:off x="2590094" y="1711606"/>
        <a:ext cx="1700247" cy="7394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99FF8-C71C-4A2C-A771-08B9CB23121E}">
      <dsp:nvSpPr>
        <dsp:cNvPr id="0" name=""/>
        <dsp:cNvSpPr/>
      </dsp:nvSpPr>
      <dsp:spPr>
        <a:xfrm>
          <a:off x="2435" y="0"/>
          <a:ext cx="854533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Day One</a:t>
          </a:r>
          <a:endParaRPr lang="en-US" sz="1300" kern="1200" dirty="0"/>
        </a:p>
      </dsp:txBody>
      <dsp:txXfrm>
        <a:off x="2435" y="0"/>
        <a:ext cx="854533" cy="781526"/>
      </dsp:txXfrm>
    </dsp:sp>
    <dsp:sp modelId="{8F058CCF-EA07-4360-A703-1B4C849D7DEB}">
      <dsp:nvSpPr>
        <dsp:cNvPr id="0" name=""/>
        <dsp:cNvSpPr/>
      </dsp:nvSpPr>
      <dsp:spPr>
        <a:xfrm>
          <a:off x="87888" y="782289"/>
          <a:ext cx="683627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BE 12:12</a:t>
          </a:r>
          <a:endParaRPr lang="en-US" sz="1800" kern="1200" dirty="0"/>
        </a:p>
      </dsp:txBody>
      <dsp:txXfrm>
        <a:off x="107911" y="802312"/>
        <a:ext cx="643581" cy="745423"/>
      </dsp:txXfrm>
    </dsp:sp>
    <dsp:sp modelId="{7E7EAEA3-9410-4C57-9DF9-A4D61468FDB1}">
      <dsp:nvSpPr>
        <dsp:cNvPr id="0" name=""/>
        <dsp:cNvSpPr/>
      </dsp:nvSpPr>
      <dsp:spPr>
        <a:xfrm>
          <a:off x="87888" y="1688600"/>
          <a:ext cx="683627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UZ 12:12</a:t>
          </a:r>
          <a:endParaRPr lang="en-US" sz="1800" kern="1200" dirty="0"/>
        </a:p>
      </dsp:txBody>
      <dsp:txXfrm>
        <a:off x="107911" y="1708623"/>
        <a:ext cx="643581" cy="745423"/>
      </dsp:txXfrm>
    </dsp:sp>
    <dsp:sp modelId="{952F32CF-8F86-495F-B765-BB817388C31E}">
      <dsp:nvSpPr>
        <dsp:cNvPr id="0" name=""/>
        <dsp:cNvSpPr/>
      </dsp:nvSpPr>
      <dsp:spPr>
        <a:xfrm>
          <a:off x="921059" y="0"/>
          <a:ext cx="854533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Wandering</a:t>
          </a:r>
          <a:endParaRPr lang="en-US" sz="1300" kern="1200" dirty="0"/>
        </a:p>
      </dsp:txBody>
      <dsp:txXfrm>
        <a:off x="921059" y="0"/>
        <a:ext cx="854533" cy="781526"/>
      </dsp:txXfrm>
    </dsp:sp>
    <dsp:sp modelId="{6BEFD8F0-FB56-4A62-BAFB-0024F97FE9B3}">
      <dsp:nvSpPr>
        <dsp:cNvPr id="0" name=""/>
        <dsp:cNvSpPr/>
      </dsp:nvSpPr>
      <dsp:spPr>
        <a:xfrm>
          <a:off x="1006512" y="782289"/>
          <a:ext cx="683627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BE 12:12</a:t>
          </a:r>
          <a:endParaRPr lang="en-US" sz="1800" kern="1200" dirty="0"/>
        </a:p>
      </dsp:txBody>
      <dsp:txXfrm>
        <a:off x="1026535" y="802312"/>
        <a:ext cx="643581" cy="745423"/>
      </dsp:txXfrm>
    </dsp:sp>
    <dsp:sp modelId="{EF26624F-3FCF-4575-A404-C452C1DA1DE2}">
      <dsp:nvSpPr>
        <dsp:cNvPr id="0" name=""/>
        <dsp:cNvSpPr/>
      </dsp:nvSpPr>
      <dsp:spPr>
        <a:xfrm>
          <a:off x="1006512" y="1688600"/>
          <a:ext cx="683627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UZ 12:12</a:t>
          </a:r>
          <a:endParaRPr lang="en-US" sz="1800" kern="1200" dirty="0"/>
        </a:p>
      </dsp:txBody>
      <dsp:txXfrm>
        <a:off x="1026535" y="1708623"/>
        <a:ext cx="643581" cy="745423"/>
      </dsp:txXfrm>
    </dsp:sp>
    <dsp:sp modelId="{90A78A6D-13F9-4631-8CF1-DF9AC9E5C85A}">
      <dsp:nvSpPr>
        <dsp:cNvPr id="0" name=""/>
        <dsp:cNvSpPr/>
      </dsp:nvSpPr>
      <dsp:spPr>
        <a:xfrm>
          <a:off x="1839683" y="0"/>
          <a:ext cx="854533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Diapause Day 15</a:t>
          </a:r>
          <a:endParaRPr lang="en-US" sz="1300" kern="1200" dirty="0"/>
        </a:p>
      </dsp:txBody>
      <dsp:txXfrm>
        <a:off x="1839683" y="0"/>
        <a:ext cx="854533" cy="781526"/>
      </dsp:txXfrm>
    </dsp:sp>
    <dsp:sp modelId="{94832845-E2C7-47F4-A41F-D31BA503D481}">
      <dsp:nvSpPr>
        <dsp:cNvPr id="0" name=""/>
        <dsp:cNvSpPr/>
      </dsp:nvSpPr>
      <dsp:spPr>
        <a:xfrm>
          <a:off x="1925136" y="782289"/>
          <a:ext cx="683627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BE 12:12</a:t>
          </a:r>
          <a:endParaRPr lang="en-US" sz="1800" kern="1200" dirty="0"/>
        </a:p>
      </dsp:txBody>
      <dsp:txXfrm>
        <a:off x="1945159" y="802312"/>
        <a:ext cx="643581" cy="745423"/>
      </dsp:txXfrm>
    </dsp:sp>
    <dsp:sp modelId="{27E1FF5C-A024-4BF7-8FDC-8ACD89D6C124}">
      <dsp:nvSpPr>
        <dsp:cNvPr id="0" name=""/>
        <dsp:cNvSpPr/>
      </dsp:nvSpPr>
      <dsp:spPr>
        <a:xfrm>
          <a:off x="1925136" y="1688600"/>
          <a:ext cx="683627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UZ 12:12</a:t>
          </a:r>
          <a:endParaRPr lang="en-US" sz="1800" kern="1200" dirty="0"/>
        </a:p>
      </dsp:txBody>
      <dsp:txXfrm>
        <a:off x="1945159" y="1708623"/>
        <a:ext cx="643581" cy="745423"/>
      </dsp:txXfrm>
    </dsp:sp>
    <dsp:sp modelId="{B989BB60-821A-451C-9803-F303B38EB3D9}">
      <dsp:nvSpPr>
        <dsp:cNvPr id="0" name=""/>
        <dsp:cNvSpPr/>
      </dsp:nvSpPr>
      <dsp:spPr>
        <a:xfrm>
          <a:off x="2758306" y="0"/>
          <a:ext cx="854533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Diapause Day 20</a:t>
          </a:r>
          <a:endParaRPr lang="en-US" sz="1300" kern="1200" dirty="0"/>
        </a:p>
      </dsp:txBody>
      <dsp:txXfrm>
        <a:off x="2758306" y="0"/>
        <a:ext cx="854533" cy="781526"/>
      </dsp:txXfrm>
    </dsp:sp>
    <dsp:sp modelId="{451AF3F8-AE5C-4FC6-A14D-3E6479565E55}">
      <dsp:nvSpPr>
        <dsp:cNvPr id="0" name=""/>
        <dsp:cNvSpPr/>
      </dsp:nvSpPr>
      <dsp:spPr>
        <a:xfrm>
          <a:off x="2843760" y="782289"/>
          <a:ext cx="683627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BE 12:12</a:t>
          </a:r>
          <a:endParaRPr lang="en-US" sz="1800" kern="1200" dirty="0"/>
        </a:p>
      </dsp:txBody>
      <dsp:txXfrm>
        <a:off x="2863783" y="802312"/>
        <a:ext cx="643581" cy="745423"/>
      </dsp:txXfrm>
    </dsp:sp>
    <dsp:sp modelId="{CE08343E-4458-480D-A57C-B742FC756F57}">
      <dsp:nvSpPr>
        <dsp:cNvPr id="0" name=""/>
        <dsp:cNvSpPr/>
      </dsp:nvSpPr>
      <dsp:spPr>
        <a:xfrm>
          <a:off x="2843760" y="1688600"/>
          <a:ext cx="683627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UZ 12:12</a:t>
          </a:r>
          <a:endParaRPr lang="en-US" sz="1800" kern="1200" dirty="0"/>
        </a:p>
      </dsp:txBody>
      <dsp:txXfrm>
        <a:off x="2863783" y="1708623"/>
        <a:ext cx="643581" cy="745423"/>
      </dsp:txXfrm>
    </dsp:sp>
    <dsp:sp modelId="{472F482E-4D3A-43AF-9B44-54140D763B28}">
      <dsp:nvSpPr>
        <dsp:cNvPr id="0" name=""/>
        <dsp:cNvSpPr/>
      </dsp:nvSpPr>
      <dsp:spPr>
        <a:xfrm>
          <a:off x="3676930" y="0"/>
          <a:ext cx="854533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Diapause Day 30</a:t>
          </a:r>
          <a:endParaRPr lang="en-US" sz="1300" kern="1200" dirty="0"/>
        </a:p>
      </dsp:txBody>
      <dsp:txXfrm>
        <a:off x="3676930" y="0"/>
        <a:ext cx="854533" cy="781526"/>
      </dsp:txXfrm>
    </dsp:sp>
    <dsp:sp modelId="{A8AA568C-BF55-4880-8F2E-08B06926B89E}">
      <dsp:nvSpPr>
        <dsp:cNvPr id="0" name=""/>
        <dsp:cNvSpPr/>
      </dsp:nvSpPr>
      <dsp:spPr>
        <a:xfrm>
          <a:off x="3762384" y="782289"/>
          <a:ext cx="683627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BE 12:12</a:t>
          </a:r>
          <a:endParaRPr lang="en-US" sz="1800" kern="1200" dirty="0"/>
        </a:p>
      </dsp:txBody>
      <dsp:txXfrm>
        <a:off x="3782407" y="802312"/>
        <a:ext cx="643581" cy="745423"/>
      </dsp:txXfrm>
    </dsp:sp>
    <dsp:sp modelId="{04739E1D-AF8E-42AF-B2F0-329846F1E59C}">
      <dsp:nvSpPr>
        <dsp:cNvPr id="0" name=""/>
        <dsp:cNvSpPr/>
      </dsp:nvSpPr>
      <dsp:spPr>
        <a:xfrm>
          <a:off x="3762384" y="1688600"/>
          <a:ext cx="683627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UZ 12:12</a:t>
          </a:r>
          <a:endParaRPr lang="en-US" sz="1800" kern="1200" dirty="0"/>
        </a:p>
      </dsp:txBody>
      <dsp:txXfrm>
        <a:off x="3782407" y="1708623"/>
        <a:ext cx="643581" cy="7454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99FF8-C71C-4A2C-A771-08B9CB23121E}">
      <dsp:nvSpPr>
        <dsp:cNvPr id="0" name=""/>
        <dsp:cNvSpPr/>
      </dsp:nvSpPr>
      <dsp:spPr>
        <a:xfrm>
          <a:off x="2269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Day One</a:t>
          </a:r>
          <a:endParaRPr lang="en-US" sz="3300" kern="1200" dirty="0"/>
        </a:p>
      </dsp:txBody>
      <dsp:txXfrm>
        <a:off x="2269" y="0"/>
        <a:ext cx="2182824" cy="781526"/>
      </dsp:txXfrm>
    </dsp:sp>
    <dsp:sp modelId="{8F058CCF-EA07-4360-A703-1B4C849D7DEB}">
      <dsp:nvSpPr>
        <dsp:cNvPr id="0" name=""/>
        <dsp:cNvSpPr/>
      </dsp:nvSpPr>
      <dsp:spPr>
        <a:xfrm>
          <a:off x="220551" y="782289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UZ 12:12</a:t>
          </a:r>
          <a:endParaRPr lang="en-US" sz="3300" kern="1200" dirty="0"/>
        </a:p>
      </dsp:txBody>
      <dsp:txXfrm>
        <a:off x="243557" y="805295"/>
        <a:ext cx="1700247" cy="739457"/>
      </dsp:txXfrm>
    </dsp:sp>
    <dsp:sp modelId="{7E7EAEA3-9410-4C57-9DF9-A4D61468FDB1}">
      <dsp:nvSpPr>
        <dsp:cNvPr id="0" name=""/>
        <dsp:cNvSpPr/>
      </dsp:nvSpPr>
      <dsp:spPr>
        <a:xfrm>
          <a:off x="220551" y="1688600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UZ 16:8</a:t>
          </a:r>
          <a:endParaRPr lang="en-US" sz="3300" kern="1200" dirty="0"/>
        </a:p>
      </dsp:txBody>
      <dsp:txXfrm>
        <a:off x="243557" y="1711606"/>
        <a:ext cx="1700247" cy="739457"/>
      </dsp:txXfrm>
    </dsp:sp>
    <dsp:sp modelId="{952F32CF-8F86-495F-B765-BB817388C31E}">
      <dsp:nvSpPr>
        <dsp:cNvPr id="0" name=""/>
        <dsp:cNvSpPr/>
      </dsp:nvSpPr>
      <dsp:spPr>
        <a:xfrm>
          <a:off x="2348805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Wandering</a:t>
          </a:r>
          <a:endParaRPr lang="en-US" sz="3300" kern="1200" dirty="0"/>
        </a:p>
      </dsp:txBody>
      <dsp:txXfrm>
        <a:off x="2348805" y="0"/>
        <a:ext cx="2182824" cy="781526"/>
      </dsp:txXfrm>
    </dsp:sp>
    <dsp:sp modelId="{6BEFD8F0-FB56-4A62-BAFB-0024F97FE9B3}">
      <dsp:nvSpPr>
        <dsp:cNvPr id="0" name=""/>
        <dsp:cNvSpPr/>
      </dsp:nvSpPr>
      <dsp:spPr>
        <a:xfrm>
          <a:off x="2567088" y="782289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UZ 12:12</a:t>
          </a:r>
          <a:endParaRPr lang="en-US" sz="3300" kern="1200" dirty="0"/>
        </a:p>
      </dsp:txBody>
      <dsp:txXfrm>
        <a:off x="2590094" y="805295"/>
        <a:ext cx="1700247" cy="739457"/>
      </dsp:txXfrm>
    </dsp:sp>
    <dsp:sp modelId="{C91635DC-E5E3-41A3-92F9-A0086EEF96AE}">
      <dsp:nvSpPr>
        <dsp:cNvPr id="0" name=""/>
        <dsp:cNvSpPr/>
      </dsp:nvSpPr>
      <dsp:spPr>
        <a:xfrm>
          <a:off x="2567088" y="1688600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UZ 16:8</a:t>
          </a:r>
          <a:endParaRPr lang="en-US" sz="3300" kern="1200" dirty="0"/>
        </a:p>
      </dsp:txBody>
      <dsp:txXfrm>
        <a:off x="2590094" y="1711606"/>
        <a:ext cx="1700247" cy="7394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99FF8-C71C-4A2C-A771-08B9CB23121E}">
      <dsp:nvSpPr>
        <dsp:cNvPr id="0" name=""/>
        <dsp:cNvSpPr/>
      </dsp:nvSpPr>
      <dsp:spPr>
        <a:xfrm>
          <a:off x="2269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Day One</a:t>
          </a:r>
          <a:endParaRPr lang="en-US" sz="3300" kern="1200" dirty="0"/>
        </a:p>
      </dsp:txBody>
      <dsp:txXfrm>
        <a:off x="2269" y="0"/>
        <a:ext cx="2182824" cy="781526"/>
      </dsp:txXfrm>
    </dsp:sp>
    <dsp:sp modelId="{8F058CCF-EA07-4360-A703-1B4C849D7DEB}">
      <dsp:nvSpPr>
        <dsp:cNvPr id="0" name=""/>
        <dsp:cNvSpPr/>
      </dsp:nvSpPr>
      <dsp:spPr>
        <a:xfrm>
          <a:off x="220551" y="782289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UZ 12:12</a:t>
          </a:r>
          <a:endParaRPr lang="en-US" sz="3300" kern="1200" dirty="0"/>
        </a:p>
      </dsp:txBody>
      <dsp:txXfrm>
        <a:off x="243557" y="805295"/>
        <a:ext cx="1700247" cy="739457"/>
      </dsp:txXfrm>
    </dsp:sp>
    <dsp:sp modelId="{7E7EAEA3-9410-4C57-9DF9-A4D61468FDB1}">
      <dsp:nvSpPr>
        <dsp:cNvPr id="0" name=""/>
        <dsp:cNvSpPr/>
      </dsp:nvSpPr>
      <dsp:spPr>
        <a:xfrm>
          <a:off x="220551" y="1688600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UZ 16:8</a:t>
          </a:r>
          <a:endParaRPr lang="en-US" sz="3300" kern="1200" dirty="0"/>
        </a:p>
      </dsp:txBody>
      <dsp:txXfrm>
        <a:off x="243557" y="1711606"/>
        <a:ext cx="1700247" cy="739457"/>
      </dsp:txXfrm>
    </dsp:sp>
    <dsp:sp modelId="{952F32CF-8F86-495F-B765-BB817388C31E}">
      <dsp:nvSpPr>
        <dsp:cNvPr id="0" name=""/>
        <dsp:cNvSpPr/>
      </dsp:nvSpPr>
      <dsp:spPr>
        <a:xfrm>
          <a:off x="2348805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Wandering</a:t>
          </a:r>
          <a:endParaRPr lang="en-US" sz="3300" kern="1200" dirty="0"/>
        </a:p>
      </dsp:txBody>
      <dsp:txXfrm>
        <a:off x="2348805" y="0"/>
        <a:ext cx="2182824" cy="781526"/>
      </dsp:txXfrm>
    </dsp:sp>
    <dsp:sp modelId="{6BEFD8F0-FB56-4A62-BAFB-0024F97FE9B3}">
      <dsp:nvSpPr>
        <dsp:cNvPr id="0" name=""/>
        <dsp:cNvSpPr/>
      </dsp:nvSpPr>
      <dsp:spPr>
        <a:xfrm>
          <a:off x="2567088" y="782289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UZ 12:12</a:t>
          </a:r>
          <a:endParaRPr lang="en-US" sz="3300" kern="1200" dirty="0"/>
        </a:p>
      </dsp:txBody>
      <dsp:txXfrm>
        <a:off x="2590094" y="805295"/>
        <a:ext cx="1700247" cy="739457"/>
      </dsp:txXfrm>
    </dsp:sp>
    <dsp:sp modelId="{C91635DC-E5E3-41A3-92F9-A0086EEF96AE}">
      <dsp:nvSpPr>
        <dsp:cNvPr id="0" name=""/>
        <dsp:cNvSpPr/>
      </dsp:nvSpPr>
      <dsp:spPr>
        <a:xfrm>
          <a:off x="2567088" y="1688600"/>
          <a:ext cx="1746259" cy="7854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62865" rIns="8382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UZ 16:8</a:t>
          </a:r>
          <a:endParaRPr lang="en-US" sz="3300" kern="1200" dirty="0"/>
        </a:p>
      </dsp:txBody>
      <dsp:txXfrm>
        <a:off x="2590094" y="1711606"/>
        <a:ext cx="1700247" cy="7394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99FF8-C71C-4A2C-A771-08B9CB23121E}">
      <dsp:nvSpPr>
        <dsp:cNvPr id="0" name=""/>
        <dsp:cNvSpPr/>
      </dsp:nvSpPr>
      <dsp:spPr>
        <a:xfrm>
          <a:off x="2269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Wandering Day</a:t>
          </a:r>
          <a:endParaRPr lang="en-US" sz="2300" kern="1200" dirty="0"/>
        </a:p>
      </dsp:txBody>
      <dsp:txXfrm>
        <a:off x="2269" y="0"/>
        <a:ext cx="2182824" cy="781526"/>
      </dsp:txXfrm>
    </dsp:sp>
    <dsp:sp modelId="{8F058CCF-EA07-4360-A703-1B4C849D7DEB}">
      <dsp:nvSpPr>
        <dsp:cNvPr id="0" name=""/>
        <dsp:cNvSpPr/>
      </dsp:nvSpPr>
      <dsp:spPr>
        <a:xfrm>
          <a:off x="220551" y="781526"/>
          <a:ext cx="1746259" cy="16933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BE 12:12</a:t>
          </a:r>
          <a:endParaRPr lang="en-US" sz="4800" kern="1200" dirty="0"/>
        </a:p>
      </dsp:txBody>
      <dsp:txXfrm>
        <a:off x="270146" y="831121"/>
        <a:ext cx="1647069" cy="1594116"/>
      </dsp:txXfrm>
    </dsp:sp>
    <dsp:sp modelId="{952F32CF-8F86-495F-B765-BB817388C31E}">
      <dsp:nvSpPr>
        <dsp:cNvPr id="0" name=""/>
        <dsp:cNvSpPr/>
      </dsp:nvSpPr>
      <dsp:spPr>
        <a:xfrm>
          <a:off x="2348805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Diapause Day 30</a:t>
          </a:r>
          <a:endParaRPr lang="en-US" sz="2300" kern="1200" dirty="0"/>
        </a:p>
      </dsp:txBody>
      <dsp:txXfrm>
        <a:off x="2348805" y="0"/>
        <a:ext cx="2182824" cy="781526"/>
      </dsp:txXfrm>
    </dsp:sp>
    <dsp:sp modelId="{6BEFD8F0-FB56-4A62-BAFB-0024F97FE9B3}">
      <dsp:nvSpPr>
        <dsp:cNvPr id="0" name=""/>
        <dsp:cNvSpPr/>
      </dsp:nvSpPr>
      <dsp:spPr>
        <a:xfrm>
          <a:off x="2567088" y="781526"/>
          <a:ext cx="1746259" cy="16933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BE 12:12</a:t>
          </a:r>
          <a:endParaRPr lang="en-US" sz="4800" kern="1200" dirty="0"/>
        </a:p>
      </dsp:txBody>
      <dsp:txXfrm>
        <a:off x="2616683" y="831121"/>
        <a:ext cx="1647069" cy="15941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99FF8-C71C-4A2C-A771-08B9CB23121E}">
      <dsp:nvSpPr>
        <dsp:cNvPr id="0" name=""/>
        <dsp:cNvSpPr/>
      </dsp:nvSpPr>
      <dsp:spPr>
        <a:xfrm>
          <a:off x="2269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Wandering Day</a:t>
          </a:r>
          <a:endParaRPr lang="en-US" sz="2300" kern="1200" dirty="0"/>
        </a:p>
      </dsp:txBody>
      <dsp:txXfrm>
        <a:off x="2269" y="0"/>
        <a:ext cx="2182824" cy="781526"/>
      </dsp:txXfrm>
    </dsp:sp>
    <dsp:sp modelId="{8F058CCF-EA07-4360-A703-1B4C849D7DEB}">
      <dsp:nvSpPr>
        <dsp:cNvPr id="0" name=""/>
        <dsp:cNvSpPr/>
      </dsp:nvSpPr>
      <dsp:spPr>
        <a:xfrm>
          <a:off x="220551" y="781526"/>
          <a:ext cx="1746259" cy="16933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UZ 12:12</a:t>
          </a:r>
          <a:endParaRPr lang="en-US" sz="4800" kern="1200" dirty="0"/>
        </a:p>
      </dsp:txBody>
      <dsp:txXfrm>
        <a:off x="270146" y="831121"/>
        <a:ext cx="1647069" cy="1594116"/>
      </dsp:txXfrm>
    </dsp:sp>
    <dsp:sp modelId="{952F32CF-8F86-495F-B765-BB817388C31E}">
      <dsp:nvSpPr>
        <dsp:cNvPr id="0" name=""/>
        <dsp:cNvSpPr/>
      </dsp:nvSpPr>
      <dsp:spPr>
        <a:xfrm>
          <a:off x="2348805" y="0"/>
          <a:ext cx="2182824" cy="260508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Diapause Day 30</a:t>
          </a:r>
          <a:endParaRPr lang="en-US" sz="2300" kern="1200" dirty="0"/>
        </a:p>
      </dsp:txBody>
      <dsp:txXfrm>
        <a:off x="2348805" y="0"/>
        <a:ext cx="2182824" cy="781526"/>
      </dsp:txXfrm>
    </dsp:sp>
    <dsp:sp modelId="{6BEFD8F0-FB56-4A62-BAFB-0024F97FE9B3}">
      <dsp:nvSpPr>
        <dsp:cNvPr id="0" name=""/>
        <dsp:cNvSpPr/>
      </dsp:nvSpPr>
      <dsp:spPr>
        <a:xfrm>
          <a:off x="2567088" y="781526"/>
          <a:ext cx="1746259" cy="169330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UZ 12:12</a:t>
          </a:r>
          <a:endParaRPr lang="en-US" sz="4800" kern="1200" dirty="0"/>
        </a:p>
      </dsp:txBody>
      <dsp:txXfrm>
        <a:off x="2616683" y="831121"/>
        <a:ext cx="1647069" cy="1594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E787D-5050-E344-A6DF-B80118AEB61A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6A057-E272-FE4F-9F14-C44880E00C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2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6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1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2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3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3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8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0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1D11F-2441-054A-B28E-0DF11F1AD65F}" type="datetimeFigureOut">
              <a:rPr lang="en-US" smtClean="0"/>
              <a:pPr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A50C0-6900-1C49-ACEA-52C0BDA7C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60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n-US" sz="5400" b="1" dirty="0" smtClean="0"/>
              <a:t>Project Update….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06383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65125"/>
            <a:ext cx="10515600" cy="649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41523" y="31506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42039" y="10148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07541" y="41316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65125"/>
            <a:ext cx="10515600" cy="649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38400" y="3382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3509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7200" dirty="0" smtClean="0"/>
              <a:t>Experimental Design</a:t>
            </a:r>
            <a:endParaRPr lang="en-US" sz="7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i="1" smtClean="0"/>
              <a:t>Finding wanders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562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40" y="1690688"/>
            <a:ext cx="5316094" cy="469252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Plot: </a:t>
            </a:r>
            <a:r>
              <a:rPr lang="en-US" dirty="0"/>
              <a:t>l</a:t>
            </a:r>
            <a:r>
              <a:rPr lang="en-US" dirty="0" smtClean="0"/>
              <a:t>ong day (16:8) and short </a:t>
            </a:r>
            <a:r>
              <a:rPr lang="en-US" dirty="0"/>
              <a:t>d</a:t>
            </a:r>
            <a:r>
              <a:rPr lang="en-US" dirty="0" smtClean="0"/>
              <a:t>ay (12:12)</a:t>
            </a:r>
          </a:p>
          <a:p>
            <a:r>
              <a:rPr lang="en-US" dirty="0" smtClean="0"/>
              <a:t>Subplot: BE-strain and UZ-strain</a:t>
            </a:r>
          </a:p>
          <a:p>
            <a:r>
              <a:rPr lang="en-US" dirty="0" smtClean="0"/>
              <a:t>Replicates sampled: “BE 0314”, “BE 0320”, and “UZ 0302”</a:t>
            </a:r>
          </a:p>
          <a:p>
            <a:pPr lvl="1"/>
            <a:r>
              <a:rPr lang="en-US" dirty="0" smtClean="0"/>
              <a:t>”UZ 0412” and ”BE 0429” samples pending</a:t>
            </a:r>
          </a:p>
          <a:p>
            <a:r>
              <a:rPr lang="en-US" dirty="0" smtClean="0"/>
              <a:t>Larvae reared in aggregate until late 4</a:t>
            </a:r>
            <a:r>
              <a:rPr lang="en-US" baseline="30000" dirty="0" smtClean="0"/>
              <a:t>th</a:t>
            </a:r>
            <a:r>
              <a:rPr lang="en-US" dirty="0" smtClean="0"/>
              <a:t> instar</a:t>
            </a:r>
          </a:p>
          <a:p>
            <a:r>
              <a:rPr lang="en-US" dirty="0" smtClean="0"/>
              <a:t>Progression through 5</a:t>
            </a:r>
            <a:r>
              <a:rPr lang="en-US" baseline="30000" dirty="0" smtClean="0"/>
              <a:t>th</a:t>
            </a:r>
            <a:r>
              <a:rPr lang="en-US" dirty="0" smtClean="0"/>
              <a:t> instar tracked using a “surveillance” population between 24-48 larvae</a:t>
            </a:r>
          </a:p>
          <a:p>
            <a:pPr lvl="1"/>
            <a:r>
              <a:rPr lang="en-US" dirty="0" smtClean="0"/>
              <a:t>Day one of 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instar</a:t>
            </a:r>
            <a:endParaRPr lang="en-US" dirty="0" smtClean="0"/>
          </a:p>
          <a:p>
            <a:pPr lvl="1"/>
            <a:r>
              <a:rPr lang="en-US" dirty="0" smtClean="0"/>
              <a:t>Wandering day</a:t>
            </a:r>
          </a:p>
          <a:p>
            <a:pPr lvl="1"/>
            <a:r>
              <a:rPr lang="en-US" dirty="0" smtClean="0"/>
              <a:t>Diapause day 15, 20, 30, and 45</a:t>
            </a:r>
          </a:p>
          <a:p>
            <a:r>
              <a:rPr lang="en-US" dirty="0" smtClean="0"/>
              <a:t>All larvae starved for 30mins before sampling and to determine  wandering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54294" y="1690686"/>
          <a:ext cx="5593967" cy="46925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94663"/>
                <a:gridCol w="1024826"/>
                <a:gridCol w="1024826"/>
                <a:gridCol w="1024826"/>
                <a:gridCol w="1024826"/>
              </a:tblGrid>
              <a:tr h="52139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Experimental Design Goal</a:t>
                      </a:r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2139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Diapause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(12:12)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Non Diapause (16:8)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2139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UZ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UZ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213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r>
                        <a:rPr lang="en-US" sz="1600" baseline="30000" dirty="0" smtClean="0"/>
                        <a:t>th</a:t>
                      </a:r>
                      <a:r>
                        <a:rPr lang="en-US" sz="1600" baseline="0" dirty="0" smtClean="0"/>
                        <a:t> Day 1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213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Wander</a:t>
                      </a:r>
                      <a:r>
                        <a:rPr lang="en-US" sz="1600" baseline="0" dirty="0" smtClean="0"/>
                        <a:t> Day 1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213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Wander Day 15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213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Wander Day 20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213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Wander Day 30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213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Wander Day 45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20 Larvae</a:t>
                      </a:r>
                      <a:endParaRPr lang="en-US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 Larvae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94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7200" dirty="0" smtClean="0"/>
              <a:t>Collected Data</a:t>
            </a:r>
            <a:endParaRPr lang="en-US" sz="7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/>
              <a:t>Wet Mass, Dry Mass, Lean Mass, and Lipid Mass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0125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65124"/>
            <a:ext cx="10518358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65125"/>
            <a:ext cx="10515600" cy="649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65124"/>
            <a:ext cx="10518358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65124"/>
            <a:ext cx="10518358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Difference Between Strain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1" y="1825625"/>
            <a:ext cx="5981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6819901" y="3571876"/>
          <a:ext cx="4533900" cy="260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11551" y="4677293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70506" y="2864498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20204" y="479593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4277" y="36855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00597" y="1690688"/>
            <a:ext cx="4253203" cy="15668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 smtClean="0"/>
              <a:t>How does lipid accumulation compare across the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  <a:r>
              <a:rPr lang="en-US" sz="2800" dirty="0" err="1" smtClean="0"/>
              <a:t>instar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8712" cy="4351338"/>
          </a:xfrm>
        </p:spPr>
        <p:txBody>
          <a:bodyPr/>
          <a:lstStyle/>
          <a:p>
            <a:r>
              <a:rPr lang="en-US" dirty="0" smtClean="0"/>
              <a:t>Diapause and non diapause larvae enter wandering stage</a:t>
            </a:r>
          </a:p>
          <a:p>
            <a:r>
              <a:rPr lang="en-US" dirty="0" smtClean="0"/>
              <a:t>Wandering stage </a:t>
            </a:r>
            <a:r>
              <a:rPr lang="en-US" dirty="0"/>
              <a:t>l</a:t>
            </a:r>
            <a:r>
              <a:rPr lang="en-US" dirty="0" smtClean="0"/>
              <a:t>arvae terminate feeding</a:t>
            </a:r>
          </a:p>
          <a:p>
            <a:r>
              <a:rPr lang="en-US" dirty="0" smtClean="0"/>
              <a:t>Stored resources at their peak during wandering stage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64947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Shared Developmental Stage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80" y="1099449"/>
            <a:ext cx="2055751" cy="1487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77" y="1098809"/>
            <a:ext cx="2055751" cy="14872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08875" y="79110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Diapause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455458" y="791104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Non-diapause</a:t>
            </a:r>
            <a:endParaRPr lang="en-US" sz="24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259163" y="2396621"/>
            <a:ext cx="683170" cy="4784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283372" y="2298593"/>
            <a:ext cx="541299" cy="5951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11447" y="2875086"/>
            <a:ext cx="2703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WANDERING STAGE</a:t>
            </a:r>
            <a:endParaRPr lang="en-US" sz="2400" b="1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163067" y="3336751"/>
            <a:ext cx="0" cy="368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t="16685" r="16450"/>
          <a:stretch/>
        </p:blipFill>
        <p:spPr>
          <a:xfrm>
            <a:off x="8313701" y="3883259"/>
            <a:ext cx="1698732" cy="1911917"/>
          </a:xfrm>
          <a:prstGeom prst="rect">
            <a:avLst/>
          </a:prstGeom>
        </p:spPr>
      </p:pic>
      <p:sp>
        <p:nvSpPr>
          <p:cNvPr id="22" name="&quot;No&quot; Symbol 21"/>
          <p:cNvSpPr/>
          <p:nvPr/>
        </p:nvSpPr>
        <p:spPr>
          <a:xfrm>
            <a:off x="8288953" y="3999369"/>
            <a:ext cx="1756707" cy="1679695"/>
          </a:xfrm>
          <a:prstGeom prst="noSmoking">
            <a:avLst>
              <a:gd name="adj" fmla="val 54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46023" y="-188098"/>
            <a:ext cx="4539969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?</a:t>
            </a:r>
            <a:endParaRPr lang="en-US" sz="50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73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2" grpId="0"/>
      <p:bldP spid="8" grpId="0"/>
      <p:bldP spid="15" grpId="0"/>
      <p:bldP spid="22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Difference on 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3498" y="1825625"/>
            <a:ext cx="7467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Difference on Wandering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8863" y="1825625"/>
            <a:ext cx="75342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Difference Within Non Diapause Treatment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6819900" y="3761323"/>
          <a:ext cx="4533900" cy="260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3988" y="1690688"/>
            <a:ext cx="6237482" cy="468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682816" y="4898571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35012" y="4733274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97281" y="3060441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60028" y="30604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0597" y="1690688"/>
            <a:ext cx="4253203" cy="156686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sz="2800" dirty="0" smtClean="0"/>
              <a:t>How does lipid accumulation compare across the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  <a:r>
              <a:rPr lang="en-US" sz="2800" dirty="0" err="1" smtClean="0"/>
              <a:t>instar</a:t>
            </a:r>
            <a:r>
              <a:rPr lang="en-US" sz="2800" dirty="0" smtClean="0"/>
              <a:t> inside the non diapause treatment?</a:t>
            </a:r>
            <a:endParaRPr lang="en-US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Model for 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3150" y="1825625"/>
            <a:ext cx="75057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Model on Wandering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8388" y="1825625"/>
            <a:ext cx="7515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7" y="1690688"/>
            <a:ext cx="6665913" cy="4675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Difference Within Diapause Treatment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6819900" y="3761323"/>
          <a:ext cx="4533900" cy="260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82816" y="4898571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35012" y="4733274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97281" y="3060441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60028" y="30604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0597" y="1690688"/>
            <a:ext cx="4253203" cy="156686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sz="2800" dirty="0" smtClean="0"/>
              <a:t>How does lipid accumulation compare during the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  <a:r>
              <a:rPr lang="en-US" sz="2800" dirty="0" err="1" smtClean="0"/>
              <a:t>instar</a:t>
            </a:r>
            <a:r>
              <a:rPr lang="en-US" sz="2800" dirty="0" smtClean="0"/>
              <a:t> inside the diapause treatment?</a:t>
            </a:r>
            <a:endParaRPr lang="en-US" sz="2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Model for 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2675" y="1825625"/>
            <a:ext cx="74866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Model for 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7913" y="1825625"/>
            <a:ext cx="74961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Difference During Diapause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7"/>
          <p:cNvGraphicFramePr>
            <a:graphicFrameLocks/>
          </p:cNvGraphicFramePr>
          <p:nvPr/>
        </p:nvGraphicFramePr>
        <p:xfrm>
          <a:off x="6819900" y="3571876"/>
          <a:ext cx="4533900" cy="260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3987" y="1825625"/>
            <a:ext cx="6665913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57665" y="4077478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6989" y="35718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00597" y="1825624"/>
            <a:ext cx="4253203" cy="14319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 smtClean="0"/>
              <a:t>How does lipid depletion compare during diapause?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777610" y="3571876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30753" y="3724276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85111" y="3902469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91601" y="3571876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7200" dirty="0" smtClean="0"/>
              <a:t>Surveillance Population</a:t>
            </a:r>
            <a:endParaRPr lang="en-US" sz="7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/>
              <a:t>Finding wanders by tracking a population subset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07240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6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93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Difference Between Treatments on Day W15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6488" y="1825625"/>
            <a:ext cx="74390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Difference Between Treatments on Day W20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1725" y="1825625"/>
            <a:ext cx="74485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Difference Between Treatments on Day W30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825625"/>
            <a:ext cx="746760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690688"/>
            <a:ext cx="6665913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UZ Strain: Treatment Difference Within Strain</a:t>
            </a:r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6819901" y="3571876"/>
          <a:ext cx="4533900" cy="260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57461" y="4677293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70506" y="2864498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24930" y="467729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4277" y="36855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00597" y="1690688"/>
            <a:ext cx="4253203" cy="1566862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en-US" sz="2800" dirty="0" smtClean="0"/>
              <a:t>How does lipid accumulation compare within the UZ strain across the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  <a:r>
              <a:rPr lang="en-US" sz="2800" dirty="0" err="1" smtClean="0"/>
              <a:t>instar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Difference Within UZ on 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2675" y="1825625"/>
            <a:ext cx="748665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Difference Within UZ on Wandering Day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6963" y="1825625"/>
            <a:ext cx="74580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690688"/>
            <a:ext cx="6665913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Strain: Treatment Difference Within Strain</a:t>
            </a:r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6819901" y="3571876"/>
          <a:ext cx="4533900" cy="260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1475" y="4546659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17259" y="2582383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66303" y="47706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1030" y="30728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00597" y="1690688"/>
            <a:ext cx="4253203" cy="1566862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en-US" sz="2800" dirty="0" smtClean="0"/>
              <a:t>How does lipid accumulation compare within the BE strain during the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  <a:r>
              <a:rPr lang="en-US" sz="2800" dirty="0" err="1" smtClean="0"/>
              <a:t>instar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Difference Within BE on 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825625"/>
            <a:ext cx="746760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20862" cy="6492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4654" y="2917684"/>
            <a:ext cx="62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10</a:t>
            </a:r>
            <a:endParaRPr lang="en-US" sz="3200" b="1"/>
          </a:p>
        </p:txBody>
      </p:sp>
      <p:sp>
        <p:nvSpPr>
          <p:cNvPr id="11" name="TextBox 10"/>
          <p:cNvSpPr txBox="1"/>
          <p:nvPr/>
        </p:nvSpPr>
        <p:spPr>
          <a:xfrm>
            <a:off x="6096000" y="1027906"/>
            <a:ext cx="62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11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240481" y="218339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10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8809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Difference Within BE on Wandering Day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50" y="1825625"/>
            <a:ext cx="7429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7" y="1825624"/>
            <a:ext cx="6665913" cy="454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Strain: Difference Between Wandering Day and W30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61312" y="2926957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89262" y="33919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0597" y="1825624"/>
            <a:ext cx="4253203" cy="1431925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r>
              <a:rPr lang="en-US" sz="2800" dirty="0" smtClean="0"/>
              <a:t>How does lipid accumulation compare between the wandering day and 30 days after wandering?</a:t>
            </a:r>
            <a:endParaRPr lang="en-US" sz="2800" dirty="0"/>
          </a:p>
        </p:txBody>
      </p:sp>
      <p:graphicFrame>
        <p:nvGraphicFramePr>
          <p:cNvPr id="11" name="Content Placeholder 7"/>
          <p:cNvGraphicFramePr>
            <a:graphicFrameLocks/>
          </p:cNvGraphicFramePr>
          <p:nvPr/>
        </p:nvGraphicFramePr>
        <p:xfrm>
          <a:off x="6819901" y="3571876"/>
          <a:ext cx="4533900" cy="260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Strain: Difference Between Sample Days W and W30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2675" y="1825625"/>
            <a:ext cx="74866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825625"/>
            <a:ext cx="6665913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UZ Strain: Difference Between Wandering Day and W30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02685" y="3197556"/>
            <a:ext cx="295274" cy="3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67959" y="341065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0597" y="1825624"/>
            <a:ext cx="4253203" cy="1431925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r>
              <a:rPr lang="en-US" sz="2800" dirty="0" smtClean="0"/>
              <a:t>How does lipid accumulation compare between the wandering day and 30 days after wandering?</a:t>
            </a:r>
            <a:endParaRPr lang="en-US" sz="2800" dirty="0"/>
          </a:p>
        </p:txBody>
      </p:sp>
      <p:graphicFrame>
        <p:nvGraphicFramePr>
          <p:cNvPr id="11" name="Content Placeholder 7"/>
          <p:cNvGraphicFramePr>
            <a:graphicFrameLocks/>
          </p:cNvGraphicFramePr>
          <p:nvPr/>
        </p:nvGraphicFramePr>
        <p:xfrm>
          <a:off x="6819901" y="3571876"/>
          <a:ext cx="4533900" cy="260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7913" y="1825625"/>
            <a:ext cx="749617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7200" dirty="0" err="1" smtClean="0"/>
              <a:t>Respirometry</a:t>
            </a:r>
            <a:endParaRPr lang="en-US" sz="7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7069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7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4896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8327" y="1255138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6</a:t>
            </a:r>
            <a:endParaRPr lang="en-US" sz="3200" b="1"/>
          </a:p>
        </p:txBody>
      </p:sp>
      <p:sp>
        <p:nvSpPr>
          <p:cNvPr id="7" name="TextBox 6"/>
          <p:cNvSpPr txBox="1"/>
          <p:nvPr/>
        </p:nvSpPr>
        <p:spPr>
          <a:xfrm>
            <a:off x="7079672" y="2044847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6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672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7200" dirty="0" smtClean="0"/>
              <a:t>PULSE EXPERIMENT</a:t>
            </a:r>
            <a:endParaRPr lang="en-US" sz="7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/>
              <a:t>Larvae samples taken once during wandering stage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0486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40" y="1690688"/>
            <a:ext cx="5316094" cy="46925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Plot: </a:t>
            </a:r>
            <a:r>
              <a:rPr lang="en-US" dirty="0"/>
              <a:t>l</a:t>
            </a:r>
            <a:r>
              <a:rPr lang="en-US" dirty="0" smtClean="0"/>
              <a:t>ong day (16:8) and short </a:t>
            </a:r>
            <a:r>
              <a:rPr lang="en-US" dirty="0"/>
              <a:t>d</a:t>
            </a:r>
            <a:r>
              <a:rPr lang="en-US" dirty="0" smtClean="0"/>
              <a:t>ay (12:12)</a:t>
            </a:r>
          </a:p>
          <a:p>
            <a:r>
              <a:rPr lang="en-US" dirty="0" smtClean="0"/>
              <a:t>Subplot: BE-strain and UZ-strain</a:t>
            </a:r>
          </a:p>
          <a:p>
            <a:r>
              <a:rPr lang="en-US" dirty="0" smtClean="0"/>
              <a:t>Replicates sampled: ”June”, “July”, “August”, and “September”</a:t>
            </a:r>
          </a:p>
          <a:p>
            <a:r>
              <a:rPr lang="en-US" dirty="0" smtClean="0"/>
              <a:t>Larvae reared in aggregate until late 4</a:t>
            </a:r>
            <a:r>
              <a:rPr lang="en-US" baseline="30000" dirty="0" smtClean="0"/>
              <a:t>th</a:t>
            </a:r>
            <a:r>
              <a:rPr lang="en-US" dirty="0" smtClean="0"/>
              <a:t> instar</a:t>
            </a:r>
          </a:p>
          <a:p>
            <a:r>
              <a:rPr lang="en-US" dirty="0" smtClean="0"/>
              <a:t>All larvae starved for 1hr before sampling and to determine  wandering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365478"/>
              </p:ext>
            </p:extLst>
          </p:nvPr>
        </p:nvGraphicFramePr>
        <p:xfrm>
          <a:off x="6195858" y="2508104"/>
          <a:ext cx="5593967" cy="208556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94663"/>
                <a:gridCol w="1024826"/>
                <a:gridCol w="1024826"/>
                <a:gridCol w="1024826"/>
                <a:gridCol w="1024826"/>
              </a:tblGrid>
              <a:tr h="52139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Experimental Design Goal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2139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Diapause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(12:12)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Non Diapause (16:8)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2139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UZ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UZ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213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Wander</a:t>
                      </a:r>
                      <a:r>
                        <a:rPr lang="en-US" sz="1600" baseline="0" dirty="0" smtClean="0"/>
                        <a:t> Day 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 Larvae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 Larvae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 Larvae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 Larvae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4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4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2086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2086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489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1939" y="1240849"/>
            <a:ext cx="628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10</a:t>
            </a:r>
            <a:endParaRPr lang="en-US" sz="3200" b="1"/>
          </a:p>
        </p:txBody>
      </p:sp>
      <p:sp>
        <p:nvSpPr>
          <p:cNvPr id="6" name="TextBox 5"/>
          <p:cNvSpPr txBox="1"/>
          <p:nvPr/>
        </p:nvSpPr>
        <p:spPr>
          <a:xfrm>
            <a:off x="4759039" y="1668173"/>
            <a:ext cx="651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11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260274" y="2252948"/>
            <a:ext cx="633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10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50050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489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6509" y="1027906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6</a:t>
            </a:r>
            <a:endParaRPr lang="en-US" sz="3200" b="1"/>
          </a:p>
        </p:txBody>
      </p:sp>
      <p:sp>
        <p:nvSpPr>
          <p:cNvPr id="6" name="TextBox 5"/>
          <p:cNvSpPr txBox="1"/>
          <p:nvPr/>
        </p:nvSpPr>
        <p:spPr>
          <a:xfrm>
            <a:off x="4876800" y="3010299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6</a:t>
            </a:r>
            <a:endParaRPr lang="en-US" sz="3200" b="1"/>
          </a:p>
        </p:txBody>
      </p:sp>
      <p:sp>
        <p:nvSpPr>
          <p:cNvPr id="7" name="TextBox 6"/>
          <p:cNvSpPr txBox="1"/>
          <p:nvPr/>
        </p:nvSpPr>
        <p:spPr>
          <a:xfrm>
            <a:off x="6248400" y="2972847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6</a:t>
            </a:r>
            <a:endParaRPr lang="en-US" sz="3200" b="1"/>
          </a:p>
        </p:txBody>
      </p:sp>
      <p:sp>
        <p:nvSpPr>
          <p:cNvPr id="8" name="TextBox 7"/>
          <p:cNvSpPr txBox="1"/>
          <p:nvPr/>
        </p:nvSpPr>
        <p:spPr>
          <a:xfrm>
            <a:off x="8146472" y="1027906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544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489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779" y="3609937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68979" y="3598067"/>
            <a:ext cx="62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10</a:t>
            </a:r>
            <a:endParaRPr lang="en-US" sz="3200" b="1"/>
          </a:p>
        </p:txBody>
      </p:sp>
      <p:sp>
        <p:nvSpPr>
          <p:cNvPr id="7" name="TextBox 6"/>
          <p:cNvSpPr txBox="1"/>
          <p:nvPr/>
        </p:nvSpPr>
        <p:spPr>
          <a:xfrm>
            <a:off x="6553204" y="3609937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8</a:t>
            </a:r>
            <a:endParaRPr lang="en-US" sz="3200" b="1"/>
          </a:p>
        </p:txBody>
      </p:sp>
      <p:sp>
        <p:nvSpPr>
          <p:cNvPr id="8" name="TextBox 7"/>
          <p:cNvSpPr txBox="1"/>
          <p:nvPr/>
        </p:nvSpPr>
        <p:spPr>
          <a:xfrm>
            <a:off x="8049490" y="1105913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3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261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489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4545" y="3097319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6</a:t>
            </a:r>
            <a:endParaRPr lang="en-US" sz="3200" b="1"/>
          </a:p>
        </p:txBody>
      </p:sp>
      <p:sp>
        <p:nvSpPr>
          <p:cNvPr id="6" name="TextBox 5"/>
          <p:cNvSpPr txBox="1"/>
          <p:nvPr/>
        </p:nvSpPr>
        <p:spPr>
          <a:xfrm>
            <a:off x="4987636" y="2030519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6</a:t>
            </a:r>
            <a:endParaRPr lang="en-US" sz="3200" b="1"/>
          </a:p>
        </p:txBody>
      </p:sp>
      <p:sp>
        <p:nvSpPr>
          <p:cNvPr id="7" name="TextBox 6"/>
          <p:cNvSpPr txBox="1"/>
          <p:nvPr/>
        </p:nvSpPr>
        <p:spPr>
          <a:xfrm>
            <a:off x="7675418" y="1023248"/>
            <a:ext cx="3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6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95861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722</Words>
  <Application>Microsoft Macintosh PowerPoint</Application>
  <PresentationFormat>Widescreen</PresentationFormat>
  <Paragraphs>213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Surveillance Population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Design</vt:lpstr>
      <vt:lpstr>Sampling Design</vt:lpstr>
      <vt:lpstr>Collected Data</vt:lpstr>
      <vt:lpstr>PowerPoint Presentation</vt:lpstr>
      <vt:lpstr>PowerPoint Presentation</vt:lpstr>
      <vt:lpstr>PowerPoint Presentation</vt:lpstr>
      <vt:lpstr>PowerPoint Presentation</vt:lpstr>
      <vt:lpstr>Treatment Difference Between Strain</vt:lpstr>
      <vt:lpstr>Treatment Difference on Day 1</vt:lpstr>
      <vt:lpstr>Treatment Difference on Wandering Day</vt:lpstr>
      <vt:lpstr>Strain Difference Within Non Diapause Treatment</vt:lpstr>
      <vt:lpstr>Linear Mixed Model for Day 1</vt:lpstr>
      <vt:lpstr>Linear Mixed Model on Wandering Day</vt:lpstr>
      <vt:lpstr>Strain Difference Within Diapause Treatment</vt:lpstr>
      <vt:lpstr>Linear Mixed Model for Day 1</vt:lpstr>
      <vt:lpstr>Linear Mixed Model for Day 1</vt:lpstr>
      <vt:lpstr>Strain Difference During Diapause</vt:lpstr>
      <vt:lpstr>PowerPoint Presentation</vt:lpstr>
      <vt:lpstr>PowerPoint Presentation</vt:lpstr>
      <vt:lpstr>PowerPoint Presentation</vt:lpstr>
      <vt:lpstr>Strain Difference Between Treatments on Day W15 </vt:lpstr>
      <vt:lpstr>Strain Difference Between Treatments on Day W20</vt:lpstr>
      <vt:lpstr>Strain Difference Between Treatments on Day W30</vt:lpstr>
      <vt:lpstr>UZ Strain: Treatment Difference Within Strain</vt:lpstr>
      <vt:lpstr>Treatment Difference Within UZ on Day 1</vt:lpstr>
      <vt:lpstr>Treatment Difference Within UZ on Wandering Day </vt:lpstr>
      <vt:lpstr>BE Strain: Treatment Difference Within Strain</vt:lpstr>
      <vt:lpstr>Treatment Difference Within BE on Day 1</vt:lpstr>
      <vt:lpstr>Treatment Difference Within BE on Wandering Day </vt:lpstr>
      <vt:lpstr>BE Strain: Difference Between Wandering Day and W30</vt:lpstr>
      <vt:lpstr>BE Strain: Difference Between Sample Days W and W30</vt:lpstr>
      <vt:lpstr>UZ Strain: Difference Between Wandering Day and W30</vt:lpstr>
      <vt:lpstr>PowerPoint Presentation</vt:lpstr>
      <vt:lpstr>Respirometry</vt:lpstr>
      <vt:lpstr>PowerPoint Presentation</vt:lpstr>
      <vt:lpstr>PowerPoint Presentation</vt:lpstr>
      <vt:lpstr>PowerPoint Presentation</vt:lpstr>
      <vt:lpstr>PowerPoint Presentation</vt:lpstr>
      <vt:lpstr>PULSE EXPERIMENT</vt:lpstr>
      <vt:lpstr>Sampling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Brown,James T</dc:creator>
  <cp:lastModifiedBy>Brown,James T</cp:lastModifiedBy>
  <cp:revision>179</cp:revision>
  <dcterms:created xsi:type="dcterms:W3CDTF">2018-02-11T23:10:30Z</dcterms:created>
  <dcterms:modified xsi:type="dcterms:W3CDTF">2018-08-06T03:53:43Z</dcterms:modified>
</cp:coreProperties>
</file>